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7331D-8445-4F8C-BA01-35CD58B804C8}" v="217" dt="2023-09-15T16:32:29.807"/>
    <p1510:client id="{C0AE4381-B25E-4829-9AEA-E77D37C36E74}" v="35" dt="2023-09-15T07:45:02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1BCB0-E14D-43E1-88A2-6295FC2DB81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891F526-686F-4E4A-8F95-CC1825DFBB2F}">
      <dgm:prSet/>
      <dgm:spPr/>
      <dgm:t>
        <a:bodyPr/>
        <a:lstStyle/>
        <a:p>
          <a:pPr>
            <a:defRPr cap="all"/>
          </a:pPr>
          <a:r>
            <a:rPr lang="en-US"/>
            <a:t>- In Python, functions are defined using the `def` keyword, followed by the function name, parameters (if any), and a colon.</a:t>
          </a:r>
        </a:p>
      </dgm:t>
    </dgm:pt>
    <dgm:pt modelId="{5F069DDA-6FD3-4E6B-A675-97BC61E3A55B}" type="parTrans" cxnId="{852A9ADC-9FB2-47E5-9391-6EA00729BE17}">
      <dgm:prSet/>
      <dgm:spPr/>
      <dgm:t>
        <a:bodyPr/>
        <a:lstStyle/>
        <a:p>
          <a:endParaRPr lang="en-US"/>
        </a:p>
      </dgm:t>
    </dgm:pt>
    <dgm:pt modelId="{F973DBE4-D318-4240-B2E4-DD177537B016}" type="sibTrans" cxnId="{852A9ADC-9FB2-47E5-9391-6EA00729BE17}">
      <dgm:prSet/>
      <dgm:spPr/>
      <dgm:t>
        <a:bodyPr/>
        <a:lstStyle/>
        <a:p>
          <a:endParaRPr lang="en-US"/>
        </a:p>
      </dgm:t>
    </dgm:pt>
    <dgm:pt modelId="{08FB4651-44C7-4577-9FF7-BA0DC024C140}">
      <dgm:prSet/>
      <dgm:spPr/>
      <dgm:t>
        <a:bodyPr/>
        <a:lstStyle/>
        <a:p>
          <a:pPr>
            <a:defRPr cap="all"/>
          </a:pPr>
          <a:r>
            <a:rPr lang="en-US"/>
            <a:t>- The function body is indented and contains the operations to be performed.</a:t>
          </a:r>
        </a:p>
      </dgm:t>
    </dgm:pt>
    <dgm:pt modelId="{CD7868E9-2AC7-4213-A4D2-DEE392771D0E}" type="parTrans" cxnId="{8562B8D2-982A-42FC-8FB5-012889EDF12E}">
      <dgm:prSet/>
      <dgm:spPr/>
      <dgm:t>
        <a:bodyPr/>
        <a:lstStyle/>
        <a:p>
          <a:endParaRPr lang="en-US"/>
        </a:p>
      </dgm:t>
    </dgm:pt>
    <dgm:pt modelId="{5119EE52-E116-4C47-A15B-37E6A81922BC}" type="sibTrans" cxnId="{8562B8D2-982A-42FC-8FB5-012889EDF12E}">
      <dgm:prSet/>
      <dgm:spPr/>
      <dgm:t>
        <a:bodyPr/>
        <a:lstStyle/>
        <a:p>
          <a:endParaRPr lang="en-US"/>
        </a:p>
      </dgm:t>
    </dgm:pt>
    <dgm:pt modelId="{D38D4080-ACA6-4ECE-9CEF-D8DEF2E1BDD4}">
      <dgm:prSet/>
      <dgm:spPr/>
      <dgm:t>
        <a:bodyPr/>
        <a:lstStyle/>
        <a:p>
          <a:pPr>
            <a:defRPr cap="all"/>
          </a:pPr>
          <a:r>
            <a:rPr lang="en-US"/>
            <a:t>- Functions can return values using the `return` statement.</a:t>
          </a:r>
        </a:p>
      </dgm:t>
    </dgm:pt>
    <dgm:pt modelId="{78C8EC19-5365-47E6-9198-704E39678E84}" type="parTrans" cxnId="{B7408B6A-395F-4C7A-B819-A95B6FD3C42F}">
      <dgm:prSet/>
      <dgm:spPr/>
      <dgm:t>
        <a:bodyPr/>
        <a:lstStyle/>
        <a:p>
          <a:endParaRPr lang="en-US"/>
        </a:p>
      </dgm:t>
    </dgm:pt>
    <dgm:pt modelId="{D6994986-7B91-48B6-8367-124B8BE5DD7F}" type="sibTrans" cxnId="{B7408B6A-395F-4C7A-B819-A95B6FD3C42F}">
      <dgm:prSet/>
      <dgm:spPr/>
      <dgm:t>
        <a:bodyPr/>
        <a:lstStyle/>
        <a:p>
          <a:endParaRPr lang="en-US"/>
        </a:p>
      </dgm:t>
    </dgm:pt>
    <dgm:pt modelId="{3CFEE551-E73F-4FCB-8B23-F22FD07C4958}" type="pres">
      <dgm:prSet presAssocID="{31E1BCB0-E14D-43E1-88A2-6295FC2DB81C}" presName="root" presStyleCnt="0">
        <dgm:presLayoutVars>
          <dgm:dir/>
          <dgm:resizeHandles val="exact"/>
        </dgm:presLayoutVars>
      </dgm:prSet>
      <dgm:spPr/>
    </dgm:pt>
    <dgm:pt modelId="{098BF11D-2824-4374-B385-7F4E87766699}" type="pres">
      <dgm:prSet presAssocID="{0891F526-686F-4E4A-8F95-CC1825DFBB2F}" presName="compNode" presStyleCnt="0"/>
      <dgm:spPr/>
    </dgm:pt>
    <dgm:pt modelId="{1D746B4A-5283-41B2-BC16-D11C4678B881}" type="pres">
      <dgm:prSet presAssocID="{0891F526-686F-4E4A-8F95-CC1825DFBB2F}" presName="iconBgRect" presStyleLbl="bgShp" presStyleIdx="0" presStyleCnt="3"/>
      <dgm:spPr/>
    </dgm:pt>
    <dgm:pt modelId="{4AF72A79-15C0-4BC1-8863-62481B1F92E1}" type="pres">
      <dgm:prSet presAssocID="{0891F526-686F-4E4A-8F95-CC1825DFBB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23A4E10-6054-4BF4-A1E0-2852395C20FA}" type="pres">
      <dgm:prSet presAssocID="{0891F526-686F-4E4A-8F95-CC1825DFBB2F}" presName="spaceRect" presStyleCnt="0"/>
      <dgm:spPr/>
    </dgm:pt>
    <dgm:pt modelId="{9D37DCCC-284E-4468-BEEE-8C3B7FC2671A}" type="pres">
      <dgm:prSet presAssocID="{0891F526-686F-4E4A-8F95-CC1825DFBB2F}" presName="textRect" presStyleLbl="revTx" presStyleIdx="0" presStyleCnt="3">
        <dgm:presLayoutVars>
          <dgm:chMax val="1"/>
          <dgm:chPref val="1"/>
        </dgm:presLayoutVars>
      </dgm:prSet>
      <dgm:spPr/>
    </dgm:pt>
    <dgm:pt modelId="{29BCDC0E-2BBA-43E2-A49E-06968281C411}" type="pres">
      <dgm:prSet presAssocID="{F973DBE4-D318-4240-B2E4-DD177537B016}" presName="sibTrans" presStyleCnt="0"/>
      <dgm:spPr/>
    </dgm:pt>
    <dgm:pt modelId="{357CA342-D3D3-442F-90B2-6B605F0AB838}" type="pres">
      <dgm:prSet presAssocID="{08FB4651-44C7-4577-9FF7-BA0DC024C140}" presName="compNode" presStyleCnt="0"/>
      <dgm:spPr/>
    </dgm:pt>
    <dgm:pt modelId="{C2F8DFC1-8B36-4BB4-BE87-6BC3C39C4F5B}" type="pres">
      <dgm:prSet presAssocID="{08FB4651-44C7-4577-9FF7-BA0DC024C140}" presName="iconBgRect" presStyleLbl="bgShp" presStyleIdx="1" presStyleCnt="3"/>
      <dgm:spPr/>
    </dgm:pt>
    <dgm:pt modelId="{349962A0-4C85-4CD7-9FD1-A0644520A14C}" type="pres">
      <dgm:prSet presAssocID="{08FB4651-44C7-4577-9FF7-BA0DC024C1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3B46DBDF-F554-4528-BD4D-6A994054FF3A}" type="pres">
      <dgm:prSet presAssocID="{08FB4651-44C7-4577-9FF7-BA0DC024C140}" presName="spaceRect" presStyleCnt="0"/>
      <dgm:spPr/>
    </dgm:pt>
    <dgm:pt modelId="{029D545B-71D5-4DB1-88EB-F46F210083C3}" type="pres">
      <dgm:prSet presAssocID="{08FB4651-44C7-4577-9FF7-BA0DC024C140}" presName="textRect" presStyleLbl="revTx" presStyleIdx="1" presStyleCnt="3">
        <dgm:presLayoutVars>
          <dgm:chMax val="1"/>
          <dgm:chPref val="1"/>
        </dgm:presLayoutVars>
      </dgm:prSet>
      <dgm:spPr/>
    </dgm:pt>
    <dgm:pt modelId="{33D2E326-01A8-42E5-9388-3C3C75A91A30}" type="pres">
      <dgm:prSet presAssocID="{5119EE52-E116-4C47-A15B-37E6A81922BC}" presName="sibTrans" presStyleCnt="0"/>
      <dgm:spPr/>
    </dgm:pt>
    <dgm:pt modelId="{E3EF5A0E-ADD5-4BB4-ACBC-645DCFD36C38}" type="pres">
      <dgm:prSet presAssocID="{D38D4080-ACA6-4ECE-9CEF-D8DEF2E1BDD4}" presName="compNode" presStyleCnt="0"/>
      <dgm:spPr/>
    </dgm:pt>
    <dgm:pt modelId="{21E92CBC-1801-42BB-A595-A8162421C387}" type="pres">
      <dgm:prSet presAssocID="{D38D4080-ACA6-4ECE-9CEF-D8DEF2E1BDD4}" presName="iconBgRect" presStyleLbl="bgShp" presStyleIdx="2" presStyleCnt="3"/>
      <dgm:spPr/>
    </dgm:pt>
    <dgm:pt modelId="{89398421-171C-4CCF-A725-F704F71DCDD9}" type="pres">
      <dgm:prSet presAssocID="{D38D4080-ACA6-4ECE-9CEF-D8DEF2E1BD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58146EA-5504-451D-B439-4B0E7BB63762}" type="pres">
      <dgm:prSet presAssocID="{D38D4080-ACA6-4ECE-9CEF-D8DEF2E1BDD4}" presName="spaceRect" presStyleCnt="0"/>
      <dgm:spPr/>
    </dgm:pt>
    <dgm:pt modelId="{99EBAC9A-806D-4CC1-884C-2A3630344C69}" type="pres">
      <dgm:prSet presAssocID="{D38D4080-ACA6-4ECE-9CEF-D8DEF2E1BD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5B7542B-869C-4913-AC0F-60A87AAFCC8A}" type="presOf" srcId="{0891F526-686F-4E4A-8F95-CC1825DFBB2F}" destId="{9D37DCCC-284E-4468-BEEE-8C3B7FC2671A}" srcOrd="0" destOrd="0" presId="urn:microsoft.com/office/officeart/2018/5/layout/IconCircleLabelList"/>
    <dgm:cxn modelId="{73D2BF38-4C0D-4CE6-A00C-282B87B9A6CC}" type="presOf" srcId="{08FB4651-44C7-4577-9FF7-BA0DC024C140}" destId="{029D545B-71D5-4DB1-88EB-F46F210083C3}" srcOrd="0" destOrd="0" presId="urn:microsoft.com/office/officeart/2018/5/layout/IconCircleLabelList"/>
    <dgm:cxn modelId="{B7408B6A-395F-4C7A-B819-A95B6FD3C42F}" srcId="{31E1BCB0-E14D-43E1-88A2-6295FC2DB81C}" destId="{D38D4080-ACA6-4ECE-9CEF-D8DEF2E1BDD4}" srcOrd="2" destOrd="0" parTransId="{78C8EC19-5365-47E6-9198-704E39678E84}" sibTransId="{D6994986-7B91-48B6-8367-124B8BE5DD7F}"/>
    <dgm:cxn modelId="{6A18768A-4D3E-4F96-88E5-D5303C72B879}" type="presOf" srcId="{31E1BCB0-E14D-43E1-88A2-6295FC2DB81C}" destId="{3CFEE551-E73F-4FCB-8B23-F22FD07C4958}" srcOrd="0" destOrd="0" presId="urn:microsoft.com/office/officeart/2018/5/layout/IconCircleLabelList"/>
    <dgm:cxn modelId="{A32D71C1-AF86-49CA-9EFD-D33344421A29}" type="presOf" srcId="{D38D4080-ACA6-4ECE-9CEF-D8DEF2E1BDD4}" destId="{99EBAC9A-806D-4CC1-884C-2A3630344C69}" srcOrd="0" destOrd="0" presId="urn:microsoft.com/office/officeart/2018/5/layout/IconCircleLabelList"/>
    <dgm:cxn modelId="{8562B8D2-982A-42FC-8FB5-012889EDF12E}" srcId="{31E1BCB0-E14D-43E1-88A2-6295FC2DB81C}" destId="{08FB4651-44C7-4577-9FF7-BA0DC024C140}" srcOrd="1" destOrd="0" parTransId="{CD7868E9-2AC7-4213-A4D2-DEE392771D0E}" sibTransId="{5119EE52-E116-4C47-A15B-37E6A81922BC}"/>
    <dgm:cxn modelId="{852A9ADC-9FB2-47E5-9391-6EA00729BE17}" srcId="{31E1BCB0-E14D-43E1-88A2-6295FC2DB81C}" destId="{0891F526-686F-4E4A-8F95-CC1825DFBB2F}" srcOrd="0" destOrd="0" parTransId="{5F069DDA-6FD3-4E6B-A675-97BC61E3A55B}" sibTransId="{F973DBE4-D318-4240-B2E4-DD177537B016}"/>
    <dgm:cxn modelId="{54C0B1D1-D857-4102-9211-FB3E2D80CBEB}" type="presParOf" srcId="{3CFEE551-E73F-4FCB-8B23-F22FD07C4958}" destId="{098BF11D-2824-4374-B385-7F4E87766699}" srcOrd="0" destOrd="0" presId="urn:microsoft.com/office/officeart/2018/5/layout/IconCircleLabelList"/>
    <dgm:cxn modelId="{1229AAA2-09B4-405E-9AC1-DB6ED9FBC9A1}" type="presParOf" srcId="{098BF11D-2824-4374-B385-7F4E87766699}" destId="{1D746B4A-5283-41B2-BC16-D11C4678B881}" srcOrd="0" destOrd="0" presId="urn:microsoft.com/office/officeart/2018/5/layout/IconCircleLabelList"/>
    <dgm:cxn modelId="{AE878FAA-5217-4244-88A0-DE89B7DA5E49}" type="presParOf" srcId="{098BF11D-2824-4374-B385-7F4E87766699}" destId="{4AF72A79-15C0-4BC1-8863-62481B1F92E1}" srcOrd="1" destOrd="0" presId="urn:microsoft.com/office/officeart/2018/5/layout/IconCircleLabelList"/>
    <dgm:cxn modelId="{C851B29F-BAEC-43A7-91F0-BD466FBBC416}" type="presParOf" srcId="{098BF11D-2824-4374-B385-7F4E87766699}" destId="{723A4E10-6054-4BF4-A1E0-2852395C20FA}" srcOrd="2" destOrd="0" presId="urn:microsoft.com/office/officeart/2018/5/layout/IconCircleLabelList"/>
    <dgm:cxn modelId="{4000F746-EB77-41FA-8AAD-27C0D090FD5E}" type="presParOf" srcId="{098BF11D-2824-4374-B385-7F4E87766699}" destId="{9D37DCCC-284E-4468-BEEE-8C3B7FC2671A}" srcOrd="3" destOrd="0" presId="urn:microsoft.com/office/officeart/2018/5/layout/IconCircleLabelList"/>
    <dgm:cxn modelId="{C97136CA-6A62-4F58-B56C-AE4A7302B377}" type="presParOf" srcId="{3CFEE551-E73F-4FCB-8B23-F22FD07C4958}" destId="{29BCDC0E-2BBA-43E2-A49E-06968281C411}" srcOrd="1" destOrd="0" presId="urn:microsoft.com/office/officeart/2018/5/layout/IconCircleLabelList"/>
    <dgm:cxn modelId="{1D5BBCB4-1D8D-4C62-AD06-8A7C787E398D}" type="presParOf" srcId="{3CFEE551-E73F-4FCB-8B23-F22FD07C4958}" destId="{357CA342-D3D3-442F-90B2-6B605F0AB838}" srcOrd="2" destOrd="0" presId="urn:microsoft.com/office/officeart/2018/5/layout/IconCircleLabelList"/>
    <dgm:cxn modelId="{5C2B6195-802E-46D1-8C81-276899F0D730}" type="presParOf" srcId="{357CA342-D3D3-442F-90B2-6B605F0AB838}" destId="{C2F8DFC1-8B36-4BB4-BE87-6BC3C39C4F5B}" srcOrd="0" destOrd="0" presId="urn:microsoft.com/office/officeart/2018/5/layout/IconCircleLabelList"/>
    <dgm:cxn modelId="{7B11C49A-B466-45C4-97B3-189A9F156E75}" type="presParOf" srcId="{357CA342-D3D3-442F-90B2-6B605F0AB838}" destId="{349962A0-4C85-4CD7-9FD1-A0644520A14C}" srcOrd="1" destOrd="0" presId="urn:microsoft.com/office/officeart/2018/5/layout/IconCircleLabelList"/>
    <dgm:cxn modelId="{2F82066F-7D7A-40BD-9BC2-5434B57986C3}" type="presParOf" srcId="{357CA342-D3D3-442F-90B2-6B605F0AB838}" destId="{3B46DBDF-F554-4528-BD4D-6A994054FF3A}" srcOrd="2" destOrd="0" presId="urn:microsoft.com/office/officeart/2018/5/layout/IconCircleLabelList"/>
    <dgm:cxn modelId="{6D10626C-D66A-4D3F-B1AD-F7A9A739C427}" type="presParOf" srcId="{357CA342-D3D3-442F-90B2-6B605F0AB838}" destId="{029D545B-71D5-4DB1-88EB-F46F210083C3}" srcOrd="3" destOrd="0" presId="urn:microsoft.com/office/officeart/2018/5/layout/IconCircleLabelList"/>
    <dgm:cxn modelId="{E65726FF-FC36-45D5-8F24-23A8AF7CA86E}" type="presParOf" srcId="{3CFEE551-E73F-4FCB-8B23-F22FD07C4958}" destId="{33D2E326-01A8-42E5-9388-3C3C75A91A30}" srcOrd="3" destOrd="0" presId="urn:microsoft.com/office/officeart/2018/5/layout/IconCircleLabelList"/>
    <dgm:cxn modelId="{ECF9D348-DA04-420A-8046-8FF62135D40D}" type="presParOf" srcId="{3CFEE551-E73F-4FCB-8B23-F22FD07C4958}" destId="{E3EF5A0E-ADD5-4BB4-ACBC-645DCFD36C38}" srcOrd="4" destOrd="0" presId="urn:microsoft.com/office/officeart/2018/5/layout/IconCircleLabelList"/>
    <dgm:cxn modelId="{26B81483-C4E6-457F-8257-3226E2E572A6}" type="presParOf" srcId="{E3EF5A0E-ADD5-4BB4-ACBC-645DCFD36C38}" destId="{21E92CBC-1801-42BB-A595-A8162421C387}" srcOrd="0" destOrd="0" presId="urn:microsoft.com/office/officeart/2018/5/layout/IconCircleLabelList"/>
    <dgm:cxn modelId="{90A88D07-F0A5-468A-B6EF-FE683D0261A2}" type="presParOf" srcId="{E3EF5A0E-ADD5-4BB4-ACBC-645DCFD36C38}" destId="{89398421-171C-4CCF-A725-F704F71DCDD9}" srcOrd="1" destOrd="0" presId="urn:microsoft.com/office/officeart/2018/5/layout/IconCircleLabelList"/>
    <dgm:cxn modelId="{AB9E4E0E-2EF8-4536-99CA-16D1CF5B044A}" type="presParOf" srcId="{E3EF5A0E-ADD5-4BB4-ACBC-645DCFD36C38}" destId="{E58146EA-5504-451D-B439-4B0E7BB63762}" srcOrd="2" destOrd="0" presId="urn:microsoft.com/office/officeart/2018/5/layout/IconCircleLabelList"/>
    <dgm:cxn modelId="{7A38A899-43AB-4C22-B261-E20625C666E0}" type="presParOf" srcId="{E3EF5A0E-ADD5-4BB4-ACBC-645DCFD36C38}" destId="{99EBAC9A-806D-4CC1-884C-2A3630344C6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0F6B84-C02E-439B-8FEF-E6969751E3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9945A6-2B84-423B-93F6-C2681812DF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 Reusability: Functions allow you to write code once and reuse it multiple times, reducing redundancy.</a:t>
          </a:r>
        </a:p>
      </dgm:t>
    </dgm:pt>
    <dgm:pt modelId="{2839DA91-60D1-4D72-812D-4ABF60C6C78A}" type="parTrans" cxnId="{7C1A9FB2-2C60-4A14-A86F-6A9985402EE4}">
      <dgm:prSet/>
      <dgm:spPr/>
      <dgm:t>
        <a:bodyPr/>
        <a:lstStyle/>
        <a:p>
          <a:endParaRPr lang="en-US"/>
        </a:p>
      </dgm:t>
    </dgm:pt>
    <dgm:pt modelId="{93D83C71-93B6-4BC6-B1DC-6DAF507D4B4F}" type="sibTrans" cxnId="{7C1A9FB2-2C60-4A14-A86F-6A9985402EE4}">
      <dgm:prSet/>
      <dgm:spPr/>
      <dgm:t>
        <a:bodyPr/>
        <a:lstStyle/>
        <a:p>
          <a:endParaRPr lang="en-US"/>
        </a:p>
      </dgm:t>
    </dgm:pt>
    <dgm:pt modelId="{B90631D1-F13D-4534-ADD6-6A50597F71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Modularity: Functions break down complex tasks into smaller, more manageable parts, making your code easier to understand and maintain.</a:t>
          </a:r>
        </a:p>
      </dgm:t>
    </dgm:pt>
    <dgm:pt modelId="{76E22329-8BB8-4893-8E2A-AC3F04477730}" type="parTrans" cxnId="{E091DEB3-AC30-48FB-B0BC-C5D74F9835D2}">
      <dgm:prSet/>
      <dgm:spPr/>
      <dgm:t>
        <a:bodyPr/>
        <a:lstStyle/>
        <a:p>
          <a:endParaRPr lang="en-US"/>
        </a:p>
      </dgm:t>
    </dgm:pt>
    <dgm:pt modelId="{63B06734-1A9E-4B47-8AB6-13BEC5166256}" type="sibTrans" cxnId="{E091DEB3-AC30-48FB-B0BC-C5D74F9835D2}">
      <dgm:prSet/>
      <dgm:spPr/>
      <dgm:t>
        <a:bodyPr/>
        <a:lstStyle/>
        <a:p>
          <a:endParaRPr lang="en-US"/>
        </a:p>
      </dgm:t>
    </dgm:pt>
    <dgm:pt modelId="{709B3DA6-4B15-4FE7-B198-403654902C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Debugging: When an issue arises, you can isolate and debug a specific function, making it easier to find and fix problems.</a:t>
          </a:r>
        </a:p>
      </dgm:t>
    </dgm:pt>
    <dgm:pt modelId="{230B17C2-2D0A-450E-A43E-A16701C727CC}" type="parTrans" cxnId="{FEB8D30C-7257-4F55-A9BA-FC9560C1242F}">
      <dgm:prSet/>
      <dgm:spPr/>
      <dgm:t>
        <a:bodyPr/>
        <a:lstStyle/>
        <a:p>
          <a:endParaRPr lang="en-US"/>
        </a:p>
      </dgm:t>
    </dgm:pt>
    <dgm:pt modelId="{7A07C8AF-50C2-42A6-A5BD-8BF617BAD414}" type="sibTrans" cxnId="{FEB8D30C-7257-4F55-A9BA-FC9560C1242F}">
      <dgm:prSet/>
      <dgm:spPr/>
      <dgm:t>
        <a:bodyPr/>
        <a:lstStyle/>
        <a:p>
          <a:endParaRPr lang="en-US"/>
        </a:p>
      </dgm:t>
    </dgm:pt>
    <dgm:pt modelId="{DDEF9C7B-17F9-4D8C-B07F-D3015E8BB8A7}" type="pres">
      <dgm:prSet presAssocID="{E20F6B84-C02E-439B-8FEF-E6969751E399}" presName="root" presStyleCnt="0">
        <dgm:presLayoutVars>
          <dgm:dir/>
          <dgm:resizeHandles val="exact"/>
        </dgm:presLayoutVars>
      </dgm:prSet>
      <dgm:spPr/>
    </dgm:pt>
    <dgm:pt modelId="{2E6CDE81-B84C-4E02-B016-85DE9FF69140}" type="pres">
      <dgm:prSet presAssocID="{959945A6-2B84-423B-93F6-C2681812DFBA}" presName="compNode" presStyleCnt="0"/>
      <dgm:spPr/>
    </dgm:pt>
    <dgm:pt modelId="{12AEB1DA-C396-41EF-9456-569D2FD5690F}" type="pres">
      <dgm:prSet presAssocID="{959945A6-2B84-423B-93F6-C2681812DFBA}" presName="bgRect" presStyleLbl="bgShp" presStyleIdx="0" presStyleCnt="3"/>
      <dgm:spPr/>
    </dgm:pt>
    <dgm:pt modelId="{060A326A-28AE-4F6B-BFE5-F01475FDD015}" type="pres">
      <dgm:prSet presAssocID="{959945A6-2B84-423B-93F6-C2681812DF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29C576A-29F9-4E5C-AEDA-0C6DAB39BF2D}" type="pres">
      <dgm:prSet presAssocID="{959945A6-2B84-423B-93F6-C2681812DFBA}" presName="spaceRect" presStyleCnt="0"/>
      <dgm:spPr/>
    </dgm:pt>
    <dgm:pt modelId="{DDD4E6E2-CFFF-4939-B747-EFE0EACE19FC}" type="pres">
      <dgm:prSet presAssocID="{959945A6-2B84-423B-93F6-C2681812DFBA}" presName="parTx" presStyleLbl="revTx" presStyleIdx="0" presStyleCnt="3">
        <dgm:presLayoutVars>
          <dgm:chMax val="0"/>
          <dgm:chPref val="0"/>
        </dgm:presLayoutVars>
      </dgm:prSet>
      <dgm:spPr/>
    </dgm:pt>
    <dgm:pt modelId="{776C37C3-B411-42EE-899B-1F1CB115857C}" type="pres">
      <dgm:prSet presAssocID="{93D83C71-93B6-4BC6-B1DC-6DAF507D4B4F}" presName="sibTrans" presStyleCnt="0"/>
      <dgm:spPr/>
    </dgm:pt>
    <dgm:pt modelId="{9113D682-F566-4E65-A2D7-11F183BB7DA3}" type="pres">
      <dgm:prSet presAssocID="{B90631D1-F13D-4534-ADD6-6A50597F718B}" presName="compNode" presStyleCnt="0"/>
      <dgm:spPr/>
    </dgm:pt>
    <dgm:pt modelId="{BEBCCCF4-DF76-4932-BB98-B51C85FB44C9}" type="pres">
      <dgm:prSet presAssocID="{B90631D1-F13D-4534-ADD6-6A50597F718B}" presName="bgRect" presStyleLbl="bgShp" presStyleIdx="1" presStyleCnt="3"/>
      <dgm:spPr/>
    </dgm:pt>
    <dgm:pt modelId="{36EA1F31-09F4-4C15-9442-A10F1E9F93F5}" type="pres">
      <dgm:prSet presAssocID="{B90631D1-F13D-4534-ADD6-6A50597F71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70E3213-F6BB-4549-8773-F89899A87CD9}" type="pres">
      <dgm:prSet presAssocID="{B90631D1-F13D-4534-ADD6-6A50597F718B}" presName="spaceRect" presStyleCnt="0"/>
      <dgm:spPr/>
    </dgm:pt>
    <dgm:pt modelId="{C44BFD68-F7D5-47B8-A2BC-473C90B06A9E}" type="pres">
      <dgm:prSet presAssocID="{B90631D1-F13D-4534-ADD6-6A50597F718B}" presName="parTx" presStyleLbl="revTx" presStyleIdx="1" presStyleCnt="3">
        <dgm:presLayoutVars>
          <dgm:chMax val="0"/>
          <dgm:chPref val="0"/>
        </dgm:presLayoutVars>
      </dgm:prSet>
      <dgm:spPr/>
    </dgm:pt>
    <dgm:pt modelId="{A617BD1A-E998-4E1D-ADC1-01D19FE5E6E0}" type="pres">
      <dgm:prSet presAssocID="{63B06734-1A9E-4B47-8AB6-13BEC5166256}" presName="sibTrans" presStyleCnt="0"/>
      <dgm:spPr/>
    </dgm:pt>
    <dgm:pt modelId="{DA89B0D2-3011-44C5-9FDE-0BBFD3FF9A82}" type="pres">
      <dgm:prSet presAssocID="{709B3DA6-4B15-4FE7-B198-403654902CC6}" presName="compNode" presStyleCnt="0"/>
      <dgm:spPr/>
    </dgm:pt>
    <dgm:pt modelId="{1EE8B744-04D2-4FFE-82CF-CED6D57E8F8C}" type="pres">
      <dgm:prSet presAssocID="{709B3DA6-4B15-4FE7-B198-403654902CC6}" presName="bgRect" presStyleLbl="bgShp" presStyleIdx="2" presStyleCnt="3"/>
      <dgm:spPr/>
    </dgm:pt>
    <dgm:pt modelId="{3B55CA1F-7BF8-4F95-B61E-CB3FA1E189BF}" type="pres">
      <dgm:prSet presAssocID="{709B3DA6-4B15-4FE7-B198-403654902C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242A2BE-5FA2-4B8F-A1D2-02D3283566C0}" type="pres">
      <dgm:prSet presAssocID="{709B3DA6-4B15-4FE7-B198-403654902CC6}" presName="spaceRect" presStyleCnt="0"/>
      <dgm:spPr/>
    </dgm:pt>
    <dgm:pt modelId="{C6BF6C6B-6AF1-4036-AF0F-08CEDD4CA1D5}" type="pres">
      <dgm:prSet presAssocID="{709B3DA6-4B15-4FE7-B198-403654902CC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B8D30C-7257-4F55-A9BA-FC9560C1242F}" srcId="{E20F6B84-C02E-439B-8FEF-E6969751E399}" destId="{709B3DA6-4B15-4FE7-B198-403654902CC6}" srcOrd="2" destOrd="0" parTransId="{230B17C2-2D0A-450E-A43E-A16701C727CC}" sibTransId="{7A07C8AF-50C2-42A6-A5BD-8BF617BAD414}"/>
    <dgm:cxn modelId="{AEB4691D-EAC8-4A4E-9B03-94A48189AD47}" type="presOf" srcId="{959945A6-2B84-423B-93F6-C2681812DFBA}" destId="{DDD4E6E2-CFFF-4939-B747-EFE0EACE19FC}" srcOrd="0" destOrd="0" presId="urn:microsoft.com/office/officeart/2018/2/layout/IconVerticalSolidList"/>
    <dgm:cxn modelId="{53FA4833-CB58-4A9E-BC9F-F1EBA6168C77}" type="presOf" srcId="{E20F6B84-C02E-439B-8FEF-E6969751E399}" destId="{DDEF9C7B-17F9-4D8C-B07F-D3015E8BB8A7}" srcOrd="0" destOrd="0" presId="urn:microsoft.com/office/officeart/2018/2/layout/IconVerticalSolidList"/>
    <dgm:cxn modelId="{5044AF38-B935-444D-80F8-4E69597DA668}" type="presOf" srcId="{709B3DA6-4B15-4FE7-B198-403654902CC6}" destId="{C6BF6C6B-6AF1-4036-AF0F-08CEDD4CA1D5}" srcOrd="0" destOrd="0" presId="urn:microsoft.com/office/officeart/2018/2/layout/IconVerticalSolidList"/>
    <dgm:cxn modelId="{5F0DC34A-6980-4384-8A10-2D8ECB8F747A}" type="presOf" srcId="{B90631D1-F13D-4534-ADD6-6A50597F718B}" destId="{C44BFD68-F7D5-47B8-A2BC-473C90B06A9E}" srcOrd="0" destOrd="0" presId="urn:microsoft.com/office/officeart/2018/2/layout/IconVerticalSolidList"/>
    <dgm:cxn modelId="{7C1A9FB2-2C60-4A14-A86F-6A9985402EE4}" srcId="{E20F6B84-C02E-439B-8FEF-E6969751E399}" destId="{959945A6-2B84-423B-93F6-C2681812DFBA}" srcOrd="0" destOrd="0" parTransId="{2839DA91-60D1-4D72-812D-4ABF60C6C78A}" sibTransId="{93D83C71-93B6-4BC6-B1DC-6DAF507D4B4F}"/>
    <dgm:cxn modelId="{E091DEB3-AC30-48FB-B0BC-C5D74F9835D2}" srcId="{E20F6B84-C02E-439B-8FEF-E6969751E399}" destId="{B90631D1-F13D-4534-ADD6-6A50597F718B}" srcOrd="1" destOrd="0" parTransId="{76E22329-8BB8-4893-8E2A-AC3F04477730}" sibTransId="{63B06734-1A9E-4B47-8AB6-13BEC5166256}"/>
    <dgm:cxn modelId="{AA8326CC-E0BF-48C3-AAD9-3CEAD2D21D46}" type="presParOf" srcId="{DDEF9C7B-17F9-4D8C-B07F-D3015E8BB8A7}" destId="{2E6CDE81-B84C-4E02-B016-85DE9FF69140}" srcOrd="0" destOrd="0" presId="urn:microsoft.com/office/officeart/2018/2/layout/IconVerticalSolidList"/>
    <dgm:cxn modelId="{220B7361-D9AE-41B8-9424-088A3B7B5CAA}" type="presParOf" srcId="{2E6CDE81-B84C-4E02-B016-85DE9FF69140}" destId="{12AEB1DA-C396-41EF-9456-569D2FD5690F}" srcOrd="0" destOrd="0" presId="urn:microsoft.com/office/officeart/2018/2/layout/IconVerticalSolidList"/>
    <dgm:cxn modelId="{B7B4BDE1-9062-49B3-A56F-711BDAF7CA31}" type="presParOf" srcId="{2E6CDE81-B84C-4E02-B016-85DE9FF69140}" destId="{060A326A-28AE-4F6B-BFE5-F01475FDD015}" srcOrd="1" destOrd="0" presId="urn:microsoft.com/office/officeart/2018/2/layout/IconVerticalSolidList"/>
    <dgm:cxn modelId="{C84EF260-4DC6-4722-9315-062BD5F9CBBA}" type="presParOf" srcId="{2E6CDE81-B84C-4E02-B016-85DE9FF69140}" destId="{B29C576A-29F9-4E5C-AEDA-0C6DAB39BF2D}" srcOrd="2" destOrd="0" presId="urn:microsoft.com/office/officeart/2018/2/layout/IconVerticalSolidList"/>
    <dgm:cxn modelId="{A9EC0D77-20CC-477A-BC6F-28CA3A6CC221}" type="presParOf" srcId="{2E6CDE81-B84C-4E02-B016-85DE9FF69140}" destId="{DDD4E6E2-CFFF-4939-B747-EFE0EACE19FC}" srcOrd="3" destOrd="0" presId="urn:microsoft.com/office/officeart/2018/2/layout/IconVerticalSolidList"/>
    <dgm:cxn modelId="{34ED7F17-236E-4A41-815A-456556C158D1}" type="presParOf" srcId="{DDEF9C7B-17F9-4D8C-B07F-D3015E8BB8A7}" destId="{776C37C3-B411-42EE-899B-1F1CB115857C}" srcOrd="1" destOrd="0" presId="urn:microsoft.com/office/officeart/2018/2/layout/IconVerticalSolidList"/>
    <dgm:cxn modelId="{6F749C49-8ACD-4C0A-A935-062FB17213E9}" type="presParOf" srcId="{DDEF9C7B-17F9-4D8C-B07F-D3015E8BB8A7}" destId="{9113D682-F566-4E65-A2D7-11F183BB7DA3}" srcOrd="2" destOrd="0" presId="urn:microsoft.com/office/officeart/2018/2/layout/IconVerticalSolidList"/>
    <dgm:cxn modelId="{28728E89-1876-42D2-982F-E25DA7119921}" type="presParOf" srcId="{9113D682-F566-4E65-A2D7-11F183BB7DA3}" destId="{BEBCCCF4-DF76-4932-BB98-B51C85FB44C9}" srcOrd="0" destOrd="0" presId="urn:microsoft.com/office/officeart/2018/2/layout/IconVerticalSolidList"/>
    <dgm:cxn modelId="{B73B1AA5-5322-47D7-A1D1-F0A82D8311F4}" type="presParOf" srcId="{9113D682-F566-4E65-A2D7-11F183BB7DA3}" destId="{36EA1F31-09F4-4C15-9442-A10F1E9F93F5}" srcOrd="1" destOrd="0" presId="urn:microsoft.com/office/officeart/2018/2/layout/IconVerticalSolidList"/>
    <dgm:cxn modelId="{ECF0AAFF-5F4B-4030-A0E1-C3F6CB5A76A6}" type="presParOf" srcId="{9113D682-F566-4E65-A2D7-11F183BB7DA3}" destId="{470E3213-F6BB-4549-8773-F89899A87CD9}" srcOrd="2" destOrd="0" presId="urn:microsoft.com/office/officeart/2018/2/layout/IconVerticalSolidList"/>
    <dgm:cxn modelId="{C83412B9-3E4E-4321-ACC6-CBBEBC51DE85}" type="presParOf" srcId="{9113D682-F566-4E65-A2D7-11F183BB7DA3}" destId="{C44BFD68-F7D5-47B8-A2BC-473C90B06A9E}" srcOrd="3" destOrd="0" presId="urn:microsoft.com/office/officeart/2018/2/layout/IconVerticalSolidList"/>
    <dgm:cxn modelId="{51612102-3D92-4012-8A68-CD300F25376C}" type="presParOf" srcId="{DDEF9C7B-17F9-4D8C-B07F-D3015E8BB8A7}" destId="{A617BD1A-E998-4E1D-ADC1-01D19FE5E6E0}" srcOrd="3" destOrd="0" presId="urn:microsoft.com/office/officeart/2018/2/layout/IconVerticalSolidList"/>
    <dgm:cxn modelId="{09345824-494E-43B2-8A73-0885E3A5C989}" type="presParOf" srcId="{DDEF9C7B-17F9-4D8C-B07F-D3015E8BB8A7}" destId="{DA89B0D2-3011-44C5-9FDE-0BBFD3FF9A82}" srcOrd="4" destOrd="0" presId="urn:microsoft.com/office/officeart/2018/2/layout/IconVerticalSolidList"/>
    <dgm:cxn modelId="{E64CE4B6-C8A5-4143-9BFE-4749F2374A8B}" type="presParOf" srcId="{DA89B0D2-3011-44C5-9FDE-0BBFD3FF9A82}" destId="{1EE8B744-04D2-4FFE-82CF-CED6D57E8F8C}" srcOrd="0" destOrd="0" presId="urn:microsoft.com/office/officeart/2018/2/layout/IconVerticalSolidList"/>
    <dgm:cxn modelId="{6EEF629F-3634-45B6-9BA9-29E8CE968D80}" type="presParOf" srcId="{DA89B0D2-3011-44C5-9FDE-0BBFD3FF9A82}" destId="{3B55CA1F-7BF8-4F95-B61E-CB3FA1E189BF}" srcOrd="1" destOrd="0" presId="urn:microsoft.com/office/officeart/2018/2/layout/IconVerticalSolidList"/>
    <dgm:cxn modelId="{4E5E2F1B-E95A-4EFC-B0A7-B9D6D1EC93E9}" type="presParOf" srcId="{DA89B0D2-3011-44C5-9FDE-0BBFD3FF9A82}" destId="{C242A2BE-5FA2-4B8F-A1D2-02D3283566C0}" srcOrd="2" destOrd="0" presId="urn:microsoft.com/office/officeart/2018/2/layout/IconVerticalSolidList"/>
    <dgm:cxn modelId="{D33E08AF-30D2-4AEC-A2E3-94363102590B}" type="presParOf" srcId="{DA89B0D2-3011-44C5-9FDE-0BBFD3FF9A82}" destId="{C6BF6C6B-6AF1-4036-AF0F-08CEDD4CA1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E93121-F0AA-4248-9D76-5283B75AD26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9E9649-B5C0-4AF7-B3F9-A925A6FA1D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 has two main types of functions:</a:t>
          </a:r>
        </a:p>
      </dgm:t>
    </dgm:pt>
    <dgm:pt modelId="{4DA88431-45EA-482F-BE54-7E4E802D8AA3}" type="parTrans" cxnId="{DE78C5F1-8A2A-48A3-B059-43132A18F34F}">
      <dgm:prSet/>
      <dgm:spPr/>
      <dgm:t>
        <a:bodyPr/>
        <a:lstStyle/>
        <a:p>
          <a:endParaRPr lang="en-US"/>
        </a:p>
      </dgm:t>
    </dgm:pt>
    <dgm:pt modelId="{988FFAFC-36B2-41DE-A9BE-E7B5107A4B28}" type="sibTrans" cxnId="{DE78C5F1-8A2A-48A3-B059-43132A18F34F}">
      <dgm:prSet/>
      <dgm:spPr/>
      <dgm:t>
        <a:bodyPr/>
        <a:lstStyle/>
        <a:p>
          <a:endParaRPr lang="en-US"/>
        </a:p>
      </dgm:t>
    </dgm:pt>
    <dgm:pt modelId="{D7C479AE-CA58-4BD5-B69E-44C9701CCB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Built-in Functions: These are functions provided by Python, such as print(), len(), and range().</a:t>
          </a:r>
        </a:p>
      </dgm:t>
    </dgm:pt>
    <dgm:pt modelId="{6178E04E-C5E8-4511-BE6E-86D20946F3E3}" type="parTrans" cxnId="{0CDA7B3A-D4D3-4E70-AD44-040A4D270847}">
      <dgm:prSet/>
      <dgm:spPr/>
      <dgm:t>
        <a:bodyPr/>
        <a:lstStyle/>
        <a:p>
          <a:endParaRPr lang="en-US"/>
        </a:p>
      </dgm:t>
    </dgm:pt>
    <dgm:pt modelId="{744C1996-CF71-4CC9-86CE-AFB6A3774991}" type="sibTrans" cxnId="{0CDA7B3A-D4D3-4E70-AD44-040A4D270847}">
      <dgm:prSet/>
      <dgm:spPr/>
      <dgm:t>
        <a:bodyPr/>
        <a:lstStyle/>
        <a:p>
          <a:endParaRPr lang="en-US"/>
        </a:p>
      </dgm:t>
    </dgm:pt>
    <dgm:pt modelId="{61A81147-6F23-49C5-A30B-A1F013C5AB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User-defined Functions: These are functions created by programmers to address specific requirements in their code.</a:t>
          </a:r>
        </a:p>
      </dgm:t>
    </dgm:pt>
    <dgm:pt modelId="{D32D7E21-D107-4A95-8E1E-4789A127D08A}" type="parTrans" cxnId="{A35C17B2-887E-471C-AB9A-688B3B9F6BFA}">
      <dgm:prSet/>
      <dgm:spPr/>
      <dgm:t>
        <a:bodyPr/>
        <a:lstStyle/>
        <a:p>
          <a:endParaRPr lang="en-US"/>
        </a:p>
      </dgm:t>
    </dgm:pt>
    <dgm:pt modelId="{83350112-DE5D-4D56-8025-39AE9688AE46}" type="sibTrans" cxnId="{A35C17B2-887E-471C-AB9A-688B3B9F6BFA}">
      <dgm:prSet/>
      <dgm:spPr/>
      <dgm:t>
        <a:bodyPr/>
        <a:lstStyle/>
        <a:p>
          <a:endParaRPr lang="en-US"/>
        </a:p>
      </dgm:t>
    </dgm:pt>
    <dgm:pt modelId="{F2685E71-55B6-4392-9869-F4FB9BFE401B}" type="pres">
      <dgm:prSet presAssocID="{B8E93121-F0AA-4248-9D76-5283B75AD26D}" presName="root" presStyleCnt="0">
        <dgm:presLayoutVars>
          <dgm:dir/>
          <dgm:resizeHandles val="exact"/>
        </dgm:presLayoutVars>
      </dgm:prSet>
      <dgm:spPr/>
    </dgm:pt>
    <dgm:pt modelId="{872173F0-2436-4132-B0B3-15D197911AED}" type="pres">
      <dgm:prSet presAssocID="{079E9649-B5C0-4AF7-B3F9-A925A6FA1DC3}" presName="compNode" presStyleCnt="0"/>
      <dgm:spPr/>
    </dgm:pt>
    <dgm:pt modelId="{844507A7-FE2E-4140-8A98-2C297B481433}" type="pres">
      <dgm:prSet presAssocID="{079E9649-B5C0-4AF7-B3F9-A925A6FA1D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9A221AD-E306-4CE2-8AAC-39D481C7AAE2}" type="pres">
      <dgm:prSet presAssocID="{079E9649-B5C0-4AF7-B3F9-A925A6FA1DC3}" presName="spaceRect" presStyleCnt="0"/>
      <dgm:spPr/>
    </dgm:pt>
    <dgm:pt modelId="{FEE9D8C6-5AC9-4BC3-A005-F5BBDCBD631A}" type="pres">
      <dgm:prSet presAssocID="{079E9649-B5C0-4AF7-B3F9-A925A6FA1DC3}" presName="textRect" presStyleLbl="revTx" presStyleIdx="0" presStyleCnt="3">
        <dgm:presLayoutVars>
          <dgm:chMax val="1"/>
          <dgm:chPref val="1"/>
        </dgm:presLayoutVars>
      </dgm:prSet>
      <dgm:spPr/>
    </dgm:pt>
    <dgm:pt modelId="{C32008D1-1569-4B5D-A803-A4B5717B1A00}" type="pres">
      <dgm:prSet presAssocID="{988FFAFC-36B2-41DE-A9BE-E7B5107A4B28}" presName="sibTrans" presStyleCnt="0"/>
      <dgm:spPr/>
    </dgm:pt>
    <dgm:pt modelId="{F88CD4DA-6BAE-415C-9EFA-3A6CAA1D5FDD}" type="pres">
      <dgm:prSet presAssocID="{D7C479AE-CA58-4BD5-B69E-44C9701CCB60}" presName="compNode" presStyleCnt="0"/>
      <dgm:spPr/>
    </dgm:pt>
    <dgm:pt modelId="{ACAAC465-B173-4DC4-835E-5D4370432305}" type="pres">
      <dgm:prSet presAssocID="{D7C479AE-CA58-4BD5-B69E-44C9701CCB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DDFBD9F-936A-41F4-AC19-95803B9336A9}" type="pres">
      <dgm:prSet presAssocID="{D7C479AE-CA58-4BD5-B69E-44C9701CCB60}" presName="spaceRect" presStyleCnt="0"/>
      <dgm:spPr/>
    </dgm:pt>
    <dgm:pt modelId="{E839131F-8097-462C-9152-8FC105FDFB31}" type="pres">
      <dgm:prSet presAssocID="{D7C479AE-CA58-4BD5-B69E-44C9701CCB60}" presName="textRect" presStyleLbl="revTx" presStyleIdx="1" presStyleCnt="3">
        <dgm:presLayoutVars>
          <dgm:chMax val="1"/>
          <dgm:chPref val="1"/>
        </dgm:presLayoutVars>
      </dgm:prSet>
      <dgm:spPr/>
    </dgm:pt>
    <dgm:pt modelId="{773631B4-B307-4BAB-A7C6-43AA2AC100B0}" type="pres">
      <dgm:prSet presAssocID="{744C1996-CF71-4CC9-86CE-AFB6A3774991}" presName="sibTrans" presStyleCnt="0"/>
      <dgm:spPr/>
    </dgm:pt>
    <dgm:pt modelId="{AE3FD0CC-B469-4D43-85D9-B2320D984C71}" type="pres">
      <dgm:prSet presAssocID="{61A81147-6F23-49C5-A30B-A1F013C5ABBF}" presName="compNode" presStyleCnt="0"/>
      <dgm:spPr/>
    </dgm:pt>
    <dgm:pt modelId="{354D06D6-B211-419B-AA23-151CD22F142E}" type="pres">
      <dgm:prSet presAssocID="{61A81147-6F23-49C5-A30B-A1F013C5ABB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BC38492-177E-43C2-B95A-015F05850DF1}" type="pres">
      <dgm:prSet presAssocID="{61A81147-6F23-49C5-A30B-A1F013C5ABBF}" presName="spaceRect" presStyleCnt="0"/>
      <dgm:spPr/>
    </dgm:pt>
    <dgm:pt modelId="{7B53AEAA-1843-4445-B72B-9A760168BEEC}" type="pres">
      <dgm:prSet presAssocID="{61A81147-6F23-49C5-A30B-A1F013C5ABB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FDD52A-BFDB-4BC9-AC71-E3CCAC7C774F}" type="presOf" srcId="{B8E93121-F0AA-4248-9D76-5283B75AD26D}" destId="{F2685E71-55B6-4392-9869-F4FB9BFE401B}" srcOrd="0" destOrd="0" presId="urn:microsoft.com/office/officeart/2018/2/layout/IconLabelList"/>
    <dgm:cxn modelId="{AF246539-16D6-4659-BA76-3817BF961E04}" type="presOf" srcId="{D7C479AE-CA58-4BD5-B69E-44C9701CCB60}" destId="{E839131F-8097-462C-9152-8FC105FDFB31}" srcOrd="0" destOrd="0" presId="urn:microsoft.com/office/officeart/2018/2/layout/IconLabelList"/>
    <dgm:cxn modelId="{0CDA7B3A-D4D3-4E70-AD44-040A4D270847}" srcId="{B8E93121-F0AA-4248-9D76-5283B75AD26D}" destId="{D7C479AE-CA58-4BD5-B69E-44C9701CCB60}" srcOrd="1" destOrd="0" parTransId="{6178E04E-C5E8-4511-BE6E-86D20946F3E3}" sibTransId="{744C1996-CF71-4CC9-86CE-AFB6A3774991}"/>
    <dgm:cxn modelId="{9748146D-0191-4234-9AB0-313C47701405}" type="presOf" srcId="{61A81147-6F23-49C5-A30B-A1F013C5ABBF}" destId="{7B53AEAA-1843-4445-B72B-9A760168BEEC}" srcOrd="0" destOrd="0" presId="urn:microsoft.com/office/officeart/2018/2/layout/IconLabelList"/>
    <dgm:cxn modelId="{A35C17B2-887E-471C-AB9A-688B3B9F6BFA}" srcId="{B8E93121-F0AA-4248-9D76-5283B75AD26D}" destId="{61A81147-6F23-49C5-A30B-A1F013C5ABBF}" srcOrd="2" destOrd="0" parTransId="{D32D7E21-D107-4A95-8E1E-4789A127D08A}" sibTransId="{83350112-DE5D-4D56-8025-39AE9688AE46}"/>
    <dgm:cxn modelId="{905B76B6-63C1-4694-AEC0-7076130C9485}" type="presOf" srcId="{079E9649-B5C0-4AF7-B3F9-A925A6FA1DC3}" destId="{FEE9D8C6-5AC9-4BC3-A005-F5BBDCBD631A}" srcOrd="0" destOrd="0" presId="urn:microsoft.com/office/officeart/2018/2/layout/IconLabelList"/>
    <dgm:cxn modelId="{DE78C5F1-8A2A-48A3-B059-43132A18F34F}" srcId="{B8E93121-F0AA-4248-9D76-5283B75AD26D}" destId="{079E9649-B5C0-4AF7-B3F9-A925A6FA1DC3}" srcOrd="0" destOrd="0" parTransId="{4DA88431-45EA-482F-BE54-7E4E802D8AA3}" sibTransId="{988FFAFC-36B2-41DE-A9BE-E7B5107A4B28}"/>
    <dgm:cxn modelId="{DDC321B1-6361-407F-84DD-84CDFB80A854}" type="presParOf" srcId="{F2685E71-55B6-4392-9869-F4FB9BFE401B}" destId="{872173F0-2436-4132-B0B3-15D197911AED}" srcOrd="0" destOrd="0" presId="urn:microsoft.com/office/officeart/2018/2/layout/IconLabelList"/>
    <dgm:cxn modelId="{1D48C1A1-D0DB-478A-99DC-1DE5F21195DD}" type="presParOf" srcId="{872173F0-2436-4132-B0B3-15D197911AED}" destId="{844507A7-FE2E-4140-8A98-2C297B481433}" srcOrd="0" destOrd="0" presId="urn:microsoft.com/office/officeart/2018/2/layout/IconLabelList"/>
    <dgm:cxn modelId="{8EFF933F-39F6-4779-BF70-127353F5AB32}" type="presParOf" srcId="{872173F0-2436-4132-B0B3-15D197911AED}" destId="{F9A221AD-E306-4CE2-8AAC-39D481C7AAE2}" srcOrd="1" destOrd="0" presId="urn:microsoft.com/office/officeart/2018/2/layout/IconLabelList"/>
    <dgm:cxn modelId="{DEE55675-4798-4A32-BB18-00354DF30A77}" type="presParOf" srcId="{872173F0-2436-4132-B0B3-15D197911AED}" destId="{FEE9D8C6-5AC9-4BC3-A005-F5BBDCBD631A}" srcOrd="2" destOrd="0" presId="urn:microsoft.com/office/officeart/2018/2/layout/IconLabelList"/>
    <dgm:cxn modelId="{FB6D3CA7-DE2D-49B4-8998-B96A1BEE2486}" type="presParOf" srcId="{F2685E71-55B6-4392-9869-F4FB9BFE401B}" destId="{C32008D1-1569-4B5D-A803-A4B5717B1A00}" srcOrd="1" destOrd="0" presId="urn:microsoft.com/office/officeart/2018/2/layout/IconLabelList"/>
    <dgm:cxn modelId="{B728B4E7-5EF1-4BDE-8022-404C66D20773}" type="presParOf" srcId="{F2685E71-55B6-4392-9869-F4FB9BFE401B}" destId="{F88CD4DA-6BAE-415C-9EFA-3A6CAA1D5FDD}" srcOrd="2" destOrd="0" presId="urn:microsoft.com/office/officeart/2018/2/layout/IconLabelList"/>
    <dgm:cxn modelId="{DD4CCCAF-E119-4A72-B65C-40B987610EC4}" type="presParOf" srcId="{F88CD4DA-6BAE-415C-9EFA-3A6CAA1D5FDD}" destId="{ACAAC465-B173-4DC4-835E-5D4370432305}" srcOrd="0" destOrd="0" presId="urn:microsoft.com/office/officeart/2018/2/layout/IconLabelList"/>
    <dgm:cxn modelId="{C5C2AAE7-DC03-4008-A3FE-8EA203C72109}" type="presParOf" srcId="{F88CD4DA-6BAE-415C-9EFA-3A6CAA1D5FDD}" destId="{7DDFBD9F-936A-41F4-AC19-95803B9336A9}" srcOrd="1" destOrd="0" presId="urn:microsoft.com/office/officeart/2018/2/layout/IconLabelList"/>
    <dgm:cxn modelId="{4C282AB1-F409-42D7-8441-DC154EA957FB}" type="presParOf" srcId="{F88CD4DA-6BAE-415C-9EFA-3A6CAA1D5FDD}" destId="{E839131F-8097-462C-9152-8FC105FDFB31}" srcOrd="2" destOrd="0" presId="urn:microsoft.com/office/officeart/2018/2/layout/IconLabelList"/>
    <dgm:cxn modelId="{2CEE3619-25D0-4620-BD65-83C7B3F9CD82}" type="presParOf" srcId="{F2685E71-55B6-4392-9869-F4FB9BFE401B}" destId="{773631B4-B307-4BAB-A7C6-43AA2AC100B0}" srcOrd="3" destOrd="0" presId="urn:microsoft.com/office/officeart/2018/2/layout/IconLabelList"/>
    <dgm:cxn modelId="{AC366ABD-6B2E-4B30-A90C-E39A5BD38FB8}" type="presParOf" srcId="{F2685E71-55B6-4392-9869-F4FB9BFE401B}" destId="{AE3FD0CC-B469-4D43-85D9-B2320D984C71}" srcOrd="4" destOrd="0" presId="urn:microsoft.com/office/officeart/2018/2/layout/IconLabelList"/>
    <dgm:cxn modelId="{EF25EC24-85A4-414B-9F9D-E99049F51279}" type="presParOf" srcId="{AE3FD0CC-B469-4D43-85D9-B2320D984C71}" destId="{354D06D6-B211-419B-AA23-151CD22F142E}" srcOrd="0" destOrd="0" presId="urn:microsoft.com/office/officeart/2018/2/layout/IconLabelList"/>
    <dgm:cxn modelId="{FF1298EA-142B-4B1A-A747-4544B35ADC05}" type="presParOf" srcId="{AE3FD0CC-B469-4D43-85D9-B2320D984C71}" destId="{8BC38492-177E-43C2-B95A-015F05850DF1}" srcOrd="1" destOrd="0" presId="urn:microsoft.com/office/officeart/2018/2/layout/IconLabelList"/>
    <dgm:cxn modelId="{FFEFE1A4-45BC-4D62-8579-69823EAF37BB}" type="presParOf" srcId="{AE3FD0CC-B469-4D43-85D9-B2320D984C71}" destId="{7B53AEAA-1843-4445-B72B-9A760168BE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14931C-7CCF-43D2-9A6A-DCFB50A722B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4D609D-0DBB-4CD7-A1D3-F235EDD805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Parameters are variables that a function receives as input. They enable functions to accept data, process it, and produce output based on that data.</a:t>
          </a:r>
        </a:p>
      </dgm:t>
    </dgm:pt>
    <dgm:pt modelId="{95BAD80B-9EB8-435D-BA82-DA295FAD7C8E}" type="parTrans" cxnId="{5C347696-BF95-40A2-8D0B-7B02E7975AA8}">
      <dgm:prSet/>
      <dgm:spPr/>
      <dgm:t>
        <a:bodyPr/>
        <a:lstStyle/>
        <a:p>
          <a:endParaRPr lang="en-US"/>
        </a:p>
      </dgm:t>
    </dgm:pt>
    <dgm:pt modelId="{A2BF7EF0-2365-4119-A588-3C4FBD6D1980}" type="sibTrans" cxnId="{5C347696-BF95-40A2-8D0B-7B02E7975AA8}">
      <dgm:prSet/>
      <dgm:spPr/>
      <dgm:t>
        <a:bodyPr/>
        <a:lstStyle/>
        <a:p>
          <a:endParaRPr lang="en-US"/>
        </a:p>
      </dgm:t>
    </dgm:pt>
    <dgm:pt modelId="{6C23750B-67ED-465A-A70C-8571246D82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Parameters make functions adaptable to different scenarios by allowing you to pass different values each time you call the function.</a:t>
          </a:r>
        </a:p>
      </dgm:t>
    </dgm:pt>
    <dgm:pt modelId="{A4C009C9-1E50-48D6-9CAF-CBC1F4AFBB09}" type="parTrans" cxnId="{50DCC915-5966-4131-9D7A-1C26641EE119}">
      <dgm:prSet/>
      <dgm:spPr/>
      <dgm:t>
        <a:bodyPr/>
        <a:lstStyle/>
        <a:p>
          <a:endParaRPr lang="en-US"/>
        </a:p>
      </dgm:t>
    </dgm:pt>
    <dgm:pt modelId="{55BF47C3-A618-46E8-92BD-18D129845FE9}" type="sibTrans" cxnId="{50DCC915-5966-4131-9D7A-1C26641EE119}">
      <dgm:prSet/>
      <dgm:spPr/>
      <dgm:t>
        <a:bodyPr/>
        <a:lstStyle/>
        <a:p>
          <a:endParaRPr lang="en-US"/>
        </a:p>
      </dgm:t>
    </dgm:pt>
    <dgm:pt modelId="{48227213-EDF1-4979-B723-F014476494B7}" type="pres">
      <dgm:prSet presAssocID="{6E14931C-7CCF-43D2-9A6A-DCFB50A722BA}" presName="root" presStyleCnt="0">
        <dgm:presLayoutVars>
          <dgm:dir/>
          <dgm:resizeHandles val="exact"/>
        </dgm:presLayoutVars>
      </dgm:prSet>
      <dgm:spPr/>
    </dgm:pt>
    <dgm:pt modelId="{9EF0B953-EBF4-4455-907C-0E2F164C79E1}" type="pres">
      <dgm:prSet presAssocID="{974D609D-0DBB-4CD7-A1D3-F235EDD805C0}" presName="compNode" presStyleCnt="0"/>
      <dgm:spPr/>
    </dgm:pt>
    <dgm:pt modelId="{8869ED63-93BC-4D6A-A518-B259D1690240}" type="pres">
      <dgm:prSet presAssocID="{974D609D-0DBB-4CD7-A1D3-F235EDD805C0}" presName="bgRect" presStyleLbl="bgShp" presStyleIdx="0" presStyleCnt="2"/>
      <dgm:spPr/>
    </dgm:pt>
    <dgm:pt modelId="{C5F509B9-CBBD-41DF-A550-35057D599F59}" type="pres">
      <dgm:prSet presAssocID="{974D609D-0DBB-4CD7-A1D3-F235EDD805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3A3ABA6-F31E-45F7-A1EC-F374AE2C5842}" type="pres">
      <dgm:prSet presAssocID="{974D609D-0DBB-4CD7-A1D3-F235EDD805C0}" presName="spaceRect" presStyleCnt="0"/>
      <dgm:spPr/>
    </dgm:pt>
    <dgm:pt modelId="{AA48EE6C-DDA8-4B3C-B0BF-E2776AAE3091}" type="pres">
      <dgm:prSet presAssocID="{974D609D-0DBB-4CD7-A1D3-F235EDD805C0}" presName="parTx" presStyleLbl="revTx" presStyleIdx="0" presStyleCnt="2">
        <dgm:presLayoutVars>
          <dgm:chMax val="0"/>
          <dgm:chPref val="0"/>
        </dgm:presLayoutVars>
      </dgm:prSet>
      <dgm:spPr/>
    </dgm:pt>
    <dgm:pt modelId="{A7F5D68D-9BBD-41A0-896D-3B0FE7F3EDBD}" type="pres">
      <dgm:prSet presAssocID="{A2BF7EF0-2365-4119-A588-3C4FBD6D1980}" presName="sibTrans" presStyleCnt="0"/>
      <dgm:spPr/>
    </dgm:pt>
    <dgm:pt modelId="{A17DEE02-9EA3-4993-A2BA-11254D88824B}" type="pres">
      <dgm:prSet presAssocID="{6C23750B-67ED-465A-A70C-8571246D82BB}" presName="compNode" presStyleCnt="0"/>
      <dgm:spPr/>
    </dgm:pt>
    <dgm:pt modelId="{8613171C-6568-440A-A441-8B45F0D4BE15}" type="pres">
      <dgm:prSet presAssocID="{6C23750B-67ED-465A-A70C-8571246D82BB}" presName="bgRect" presStyleLbl="bgShp" presStyleIdx="1" presStyleCnt="2"/>
      <dgm:spPr/>
    </dgm:pt>
    <dgm:pt modelId="{52CE7F5F-5F01-4CA7-932D-57DCB04DD566}" type="pres">
      <dgm:prSet presAssocID="{6C23750B-67ED-465A-A70C-8571246D82B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9407534-A91F-4E27-8220-767F45AD6B8D}" type="pres">
      <dgm:prSet presAssocID="{6C23750B-67ED-465A-A70C-8571246D82BB}" presName="spaceRect" presStyleCnt="0"/>
      <dgm:spPr/>
    </dgm:pt>
    <dgm:pt modelId="{A1C0EBFB-364D-4983-B833-7D5CAC35A036}" type="pres">
      <dgm:prSet presAssocID="{6C23750B-67ED-465A-A70C-8571246D82B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62B2D05-EF60-45B6-B7DF-2A74FB7E4FBC}" type="presOf" srcId="{6C23750B-67ED-465A-A70C-8571246D82BB}" destId="{A1C0EBFB-364D-4983-B833-7D5CAC35A036}" srcOrd="0" destOrd="0" presId="urn:microsoft.com/office/officeart/2018/2/layout/IconVerticalSolidList"/>
    <dgm:cxn modelId="{50DCC915-5966-4131-9D7A-1C26641EE119}" srcId="{6E14931C-7CCF-43D2-9A6A-DCFB50A722BA}" destId="{6C23750B-67ED-465A-A70C-8571246D82BB}" srcOrd="1" destOrd="0" parTransId="{A4C009C9-1E50-48D6-9CAF-CBC1F4AFBB09}" sibTransId="{55BF47C3-A618-46E8-92BD-18D129845FE9}"/>
    <dgm:cxn modelId="{1F14072C-420B-4836-8B00-D5D3D970F63F}" type="presOf" srcId="{974D609D-0DBB-4CD7-A1D3-F235EDD805C0}" destId="{AA48EE6C-DDA8-4B3C-B0BF-E2776AAE3091}" srcOrd="0" destOrd="0" presId="urn:microsoft.com/office/officeart/2018/2/layout/IconVerticalSolidList"/>
    <dgm:cxn modelId="{6D744A80-C983-430B-B599-ED08A06C1A89}" type="presOf" srcId="{6E14931C-7CCF-43D2-9A6A-DCFB50A722BA}" destId="{48227213-EDF1-4979-B723-F014476494B7}" srcOrd="0" destOrd="0" presId="urn:microsoft.com/office/officeart/2018/2/layout/IconVerticalSolidList"/>
    <dgm:cxn modelId="{5C347696-BF95-40A2-8D0B-7B02E7975AA8}" srcId="{6E14931C-7CCF-43D2-9A6A-DCFB50A722BA}" destId="{974D609D-0DBB-4CD7-A1D3-F235EDD805C0}" srcOrd="0" destOrd="0" parTransId="{95BAD80B-9EB8-435D-BA82-DA295FAD7C8E}" sibTransId="{A2BF7EF0-2365-4119-A588-3C4FBD6D1980}"/>
    <dgm:cxn modelId="{5763DEA5-931A-4EBD-8AEE-A59993FB18C0}" type="presParOf" srcId="{48227213-EDF1-4979-B723-F014476494B7}" destId="{9EF0B953-EBF4-4455-907C-0E2F164C79E1}" srcOrd="0" destOrd="0" presId="urn:microsoft.com/office/officeart/2018/2/layout/IconVerticalSolidList"/>
    <dgm:cxn modelId="{9B1A9B78-08EF-4DF8-9707-66991AF46F44}" type="presParOf" srcId="{9EF0B953-EBF4-4455-907C-0E2F164C79E1}" destId="{8869ED63-93BC-4D6A-A518-B259D1690240}" srcOrd="0" destOrd="0" presId="urn:microsoft.com/office/officeart/2018/2/layout/IconVerticalSolidList"/>
    <dgm:cxn modelId="{4D1E9F7F-CEEA-46D1-9FA9-16E72AC958AB}" type="presParOf" srcId="{9EF0B953-EBF4-4455-907C-0E2F164C79E1}" destId="{C5F509B9-CBBD-41DF-A550-35057D599F59}" srcOrd="1" destOrd="0" presId="urn:microsoft.com/office/officeart/2018/2/layout/IconVerticalSolidList"/>
    <dgm:cxn modelId="{AF1825F1-032E-4A9E-9916-C489256F58C8}" type="presParOf" srcId="{9EF0B953-EBF4-4455-907C-0E2F164C79E1}" destId="{43A3ABA6-F31E-45F7-A1EC-F374AE2C5842}" srcOrd="2" destOrd="0" presId="urn:microsoft.com/office/officeart/2018/2/layout/IconVerticalSolidList"/>
    <dgm:cxn modelId="{331BFE0F-FD1C-4051-A319-C8EE7E0D954D}" type="presParOf" srcId="{9EF0B953-EBF4-4455-907C-0E2F164C79E1}" destId="{AA48EE6C-DDA8-4B3C-B0BF-E2776AAE3091}" srcOrd="3" destOrd="0" presId="urn:microsoft.com/office/officeart/2018/2/layout/IconVerticalSolidList"/>
    <dgm:cxn modelId="{2E3832CC-2116-40CB-8E80-9D938544EA2F}" type="presParOf" srcId="{48227213-EDF1-4979-B723-F014476494B7}" destId="{A7F5D68D-9BBD-41A0-896D-3B0FE7F3EDBD}" srcOrd="1" destOrd="0" presId="urn:microsoft.com/office/officeart/2018/2/layout/IconVerticalSolidList"/>
    <dgm:cxn modelId="{28B8E943-EB7B-4AA8-AE2B-3840267D2BF6}" type="presParOf" srcId="{48227213-EDF1-4979-B723-F014476494B7}" destId="{A17DEE02-9EA3-4993-A2BA-11254D88824B}" srcOrd="2" destOrd="0" presId="urn:microsoft.com/office/officeart/2018/2/layout/IconVerticalSolidList"/>
    <dgm:cxn modelId="{03A05CB7-E8DE-48EF-9EC0-095BC2CEB197}" type="presParOf" srcId="{A17DEE02-9EA3-4993-A2BA-11254D88824B}" destId="{8613171C-6568-440A-A441-8B45F0D4BE15}" srcOrd="0" destOrd="0" presId="urn:microsoft.com/office/officeart/2018/2/layout/IconVerticalSolidList"/>
    <dgm:cxn modelId="{A3590ADC-46C2-40C4-B663-7FADBA134428}" type="presParOf" srcId="{A17DEE02-9EA3-4993-A2BA-11254D88824B}" destId="{52CE7F5F-5F01-4CA7-932D-57DCB04DD566}" srcOrd="1" destOrd="0" presId="urn:microsoft.com/office/officeart/2018/2/layout/IconVerticalSolidList"/>
    <dgm:cxn modelId="{AE6793CB-C96A-4AC2-A888-C1C14AAA9F67}" type="presParOf" srcId="{A17DEE02-9EA3-4993-A2BA-11254D88824B}" destId="{B9407534-A91F-4E27-8220-767F45AD6B8D}" srcOrd="2" destOrd="0" presId="urn:microsoft.com/office/officeart/2018/2/layout/IconVerticalSolidList"/>
    <dgm:cxn modelId="{AF64E560-9EA9-488B-8E9E-E50E5FE8ECCC}" type="presParOf" srcId="{A17DEE02-9EA3-4993-A2BA-11254D88824B}" destId="{A1C0EBFB-364D-4983-B833-7D5CAC35A0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CBC04B-AC54-4B01-87A6-C2717FDFC72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5BFB65-F952-4BB1-A580-DE6EAAA1F3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Good coding practices enhance the readability and maintainability of your code:</a:t>
          </a:r>
        </a:p>
      </dgm:t>
    </dgm:pt>
    <dgm:pt modelId="{EE1C5A43-2BE9-4F19-A6BF-E57CAFC7F75C}" type="parTrans" cxnId="{E71BA1E2-D802-45FD-96C9-07E20FF7C226}">
      <dgm:prSet/>
      <dgm:spPr/>
      <dgm:t>
        <a:bodyPr/>
        <a:lstStyle/>
        <a:p>
          <a:endParaRPr lang="en-US"/>
        </a:p>
      </dgm:t>
    </dgm:pt>
    <dgm:pt modelId="{AE084753-F6FA-4E3A-8615-5D9F87145F6C}" type="sibTrans" cxnId="{E71BA1E2-D802-45FD-96C9-07E20FF7C22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88009D0-4255-48DB-9F4E-23120AB5B1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meaningful and descriptive names for functions and variables.</a:t>
          </a:r>
        </a:p>
      </dgm:t>
    </dgm:pt>
    <dgm:pt modelId="{9EFEB77A-E5B6-4F02-AE1B-C524D96CD876}" type="parTrans" cxnId="{905E3D01-CE31-45EE-B054-8029C1E53949}">
      <dgm:prSet/>
      <dgm:spPr/>
      <dgm:t>
        <a:bodyPr/>
        <a:lstStyle/>
        <a:p>
          <a:endParaRPr lang="en-US"/>
        </a:p>
      </dgm:t>
    </dgm:pt>
    <dgm:pt modelId="{0C4DF244-CF41-4E40-96F7-0B7B521B5BC3}" type="sibTrans" cxnId="{905E3D01-CE31-45EE-B054-8029C1E539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E6A6D63-EF99-4E22-B229-0004F5142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Keep functions concise and focused on a single task.</a:t>
          </a:r>
        </a:p>
      </dgm:t>
    </dgm:pt>
    <dgm:pt modelId="{1AFF2D37-BF5B-4F07-AFC2-BBB60F1058C9}" type="parTrans" cxnId="{CD8D86F2-520D-4D00-904E-9AA974D26EEB}">
      <dgm:prSet/>
      <dgm:spPr/>
      <dgm:t>
        <a:bodyPr/>
        <a:lstStyle/>
        <a:p>
          <a:endParaRPr lang="en-US"/>
        </a:p>
      </dgm:t>
    </dgm:pt>
    <dgm:pt modelId="{3CE222BF-7566-4F18-9155-BFCC3D5B2993}" type="sibTrans" cxnId="{CD8D86F2-520D-4D00-904E-9AA974D26E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D74E03-DF1C-4ECD-B61B-4234968864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Document your code using comments and docstrings to explain the purpose and usage of functions.</a:t>
          </a:r>
        </a:p>
      </dgm:t>
    </dgm:pt>
    <dgm:pt modelId="{17BE7677-130B-450B-AA26-7FCE4DE4D175}" type="parTrans" cxnId="{D4875A73-B7B3-469F-92C1-1568446655DC}">
      <dgm:prSet/>
      <dgm:spPr/>
      <dgm:t>
        <a:bodyPr/>
        <a:lstStyle/>
        <a:p>
          <a:endParaRPr lang="en-US"/>
        </a:p>
      </dgm:t>
    </dgm:pt>
    <dgm:pt modelId="{E3C82EFD-DC8F-435A-AECB-4CFBF69CF018}" type="sibTrans" cxnId="{D4875A73-B7B3-469F-92C1-1568446655DC}">
      <dgm:prSet/>
      <dgm:spPr/>
      <dgm:t>
        <a:bodyPr/>
        <a:lstStyle/>
        <a:p>
          <a:endParaRPr lang="en-US"/>
        </a:p>
      </dgm:t>
    </dgm:pt>
    <dgm:pt modelId="{F5A452C6-093B-4FFE-B35D-C62A903F2CD6}" type="pres">
      <dgm:prSet presAssocID="{ECCBC04B-AC54-4B01-87A6-C2717FDFC720}" presName="root" presStyleCnt="0">
        <dgm:presLayoutVars>
          <dgm:dir/>
          <dgm:resizeHandles val="exact"/>
        </dgm:presLayoutVars>
      </dgm:prSet>
      <dgm:spPr/>
    </dgm:pt>
    <dgm:pt modelId="{C3638903-9021-44E4-A1DF-EE550B65F883}" type="pres">
      <dgm:prSet presAssocID="{ECCBC04B-AC54-4B01-87A6-C2717FDFC720}" presName="container" presStyleCnt="0">
        <dgm:presLayoutVars>
          <dgm:dir/>
          <dgm:resizeHandles val="exact"/>
        </dgm:presLayoutVars>
      </dgm:prSet>
      <dgm:spPr/>
    </dgm:pt>
    <dgm:pt modelId="{8E960E15-1A0E-4EED-8115-43A2506F05CE}" type="pres">
      <dgm:prSet presAssocID="{FF5BFB65-F952-4BB1-A580-DE6EAAA1F377}" presName="compNode" presStyleCnt="0"/>
      <dgm:spPr/>
    </dgm:pt>
    <dgm:pt modelId="{94653738-8620-408D-A852-1CBE43581FD7}" type="pres">
      <dgm:prSet presAssocID="{FF5BFB65-F952-4BB1-A580-DE6EAAA1F377}" presName="iconBgRect" presStyleLbl="bgShp" presStyleIdx="0" presStyleCnt="4"/>
      <dgm:spPr/>
    </dgm:pt>
    <dgm:pt modelId="{0453A733-79FA-4BDB-8EDD-5FD393D43898}" type="pres">
      <dgm:prSet presAssocID="{FF5BFB65-F952-4BB1-A580-DE6EAAA1F3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A338A8D-F500-4F3F-9951-C7D489613753}" type="pres">
      <dgm:prSet presAssocID="{FF5BFB65-F952-4BB1-A580-DE6EAAA1F377}" presName="spaceRect" presStyleCnt="0"/>
      <dgm:spPr/>
    </dgm:pt>
    <dgm:pt modelId="{E17E85F8-9ED0-40C1-9943-F3791E6249C0}" type="pres">
      <dgm:prSet presAssocID="{FF5BFB65-F952-4BB1-A580-DE6EAAA1F377}" presName="textRect" presStyleLbl="revTx" presStyleIdx="0" presStyleCnt="4">
        <dgm:presLayoutVars>
          <dgm:chMax val="1"/>
          <dgm:chPref val="1"/>
        </dgm:presLayoutVars>
      </dgm:prSet>
      <dgm:spPr/>
    </dgm:pt>
    <dgm:pt modelId="{D579638B-F389-449C-933B-6751DE652019}" type="pres">
      <dgm:prSet presAssocID="{AE084753-F6FA-4E3A-8615-5D9F87145F6C}" presName="sibTrans" presStyleLbl="sibTrans2D1" presStyleIdx="0" presStyleCnt="0"/>
      <dgm:spPr/>
    </dgm:pt>
    <dgm:pt modelId="{3408EE26-9A87-4DF6-BEE7-3CEBBA1BC2A0}" type="pres">
      <dgm:prSet presAssocID="{288009D0-4255-48DB-9F4E-23120AB5B1D6}" presName="compNode" presStyleCnt="0"/>
      <dgm:spPr/>
    </dgm:pt>
    <dgm:pt modelId="{16B8A881-79F5-49B0-BA9A-112D7A764A02}" type="pres">
      <dgm:prSet presAssocID="{288009D0-4255-48DB-9F4E-23120AB5B1D6}" presName="iconBgRect" presStyleLbl="bgShp" presStyleIdx="1" presStyleCnt="4"/>
      <dgm:spPr/>
    </dgm:pt>
    <dgm:pt modelId="{027CEA5C-D409-435B-8500-D6BD9F101917}" type="pres">
      <dgm:prSet presAssocID="{288009D0-4255-48DB-9F4E-23120AB5B1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289F68B0-AD37-48BD-8F4C-46D381192D39}" type="pres">
      <dgm:prSet presAssocID="{288009D0-4255-48DB-9F4E-23120AB5B1D6}" presName="spaceRect" presStyleCnt="0"/>
      <dgm:spPr/>
    </dgm:pt>
    <dgm:pt modelId="{BA438F88-0080-4E38-85B4-9CFA748C130B}" type="pres">
      <dgm:prSet presAssocID="{288009D0-4255-48DB-9F4E-23120AB5B1D6}" presName="textRect" presStyleLbl="revTx" presStyleIdx="1" presStyleCnt="4">
        <dgm:presLayoutVars>
          <dgm:chMax val="1"/>
          <dgm:chPref val="1"/>
        </dgm:presLayoutVars>
      </dgm:prSet>
      <dgm:spPr/>
    </dgm:pt>
    <dgm:pt modelId="{A1082E21-4AE1-46B0-98A3-E379D8299F22}" type="pres">
      <dgm:prSet presAssocID="{0C4DF244-CF41-4E40-96F7-0B7B521B5BC3}" presName="sibTrans" presStyleLbl="sibTrans2D1" presStyleIdx="0" presStyleCnt="0"/>
      <dgm:spPr/>
    </dgm:pt>
    <dgm:pt modelId="{52E9F4A3-2E9D-4D01-90E0-258AF2915364}" type="pres">
      <dgm:prSet presAssocID="{EE6A6D63-EF99-4E22-B229-0004F514276C}" presName="compNode" presStyleCnt="0"/>
      <dgm:spPr/>
    </dgm:pt>
    <dgm:pt modelId="{910D14D0-A1D5-415C-A501-E05CA10849F8}" type="pres">
      <dgm:prSet presAssocID="{EE6A6D63-EF99-4E22-B229-0004F514276C}" presName="iconBgRect" presStyleLbl="bgShp" presStyleIdx="2" presStyleCnt="4"/>
      <dgm:spPr/>
    </dgm:pt>
    <dgm:pt modelId="{A4BE1FA2-66C2-44FF-8AB3-9352A5A8BCD0}" type="pres">
      <dgm:prSet presAssocID="{EE6A6D63-EF99-4E22-B229-0004F514276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857E869-84EC-4B5A-9F0F-EA1164B3196B}" type="pres">
      <dgm:prSet presAssocID="{EE6A6D63-EF99-4E22-B229-0004F514276C}" presName="spaceRect" presStyleCnt="0"/>
      <dgm:spPr/>
    </dgm:pt>
    <dgm:pt modelId="{4319E1BB-D138-4335-B136-0F4302EE8E44}" type="pres">
      <dgm:prSet presAssocID="{EE6A6D63-EF99-4E22-B229-0004F514276C}" presName="textRect" presStyleLbl="revTx" presStyleIdx="2" presStyleCnt="4">
        <dgm:presLayoutVars>
          <dgm:chMax val="1"/>
          <dgm:chPref val="1"/>
        </dgm:presLayoutVars>
      </dgm:prSet>
      <dgm:spPr/>
    </dgm:pt>
    <dgm:pt modelId="{56BDD636-BEF3-4766-9D2A-85B2733A9B84}" type="pres">
      <dgm:prSet presAssocID="{3CE222BF-7566-4F18-9155-BFCC3D5B2993}" presName="sibTrans" presStyleLbl="sibTrans2D1" presStyleIdx="0" presStyleCnt="0"/>
      <dgm:spPr/>
    </dgm:pt>
    <dgm:pt modelId="{9B0756CD-B526-4A23-BF2F-ADCD4A943583}" type="pres">
      <dgm:prSet presAssocID="{1AD74E03-DF1C-4ECD-B61B-4234968864CF}" presName="compNode" presStyleCnt="0"/>
      <dgm:spPr/>
    </dgm:pt>
    <dgm:pt modelId="{7D8118E3-3978-4C34-B587-A541FE9E6278}" type="pres">
      <dgm:prSet presAssocID="{1AD74E03-DF1C-4ECD-B61B-4234968864CF}" presName="iconBgRect" presStyleLbl="bgShp" presStyleIdx="3" presStyleCnt="4"/>
      <dgm:spPr/>
    </dgm:pt>
    <dgm:pt modelId="{A0257C88-D82B-4F0D-97C8-EBF1F6DA238A}" type="pres">
      <dgm:prSet presAssocID="{1AD74E03-DF1C-4ECD-B61B-4234968864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2AFAAE7-D86D-487E-9BC7-9B8DCE197ABA}" type="pres">
      <dgm:prSet presAssocID="{1AD74E03-DF1C-4ECD-B61B-4234968864CF}" presName="spaceRect" presStyleCnt="0"/>
      <dgm:spPr/>
    </dgm:pt>
    <dgm:pt modelId="{BDC5E341-0643-40E1-9724-185BBBC96ADE}" type="pres">
      <dgm:prSet presAssocID="{1AD74E03-DF1C-4ECD-B61B-4234968864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05E3D01-CE31-45EE-B054-8029C1E53949}" srcId="{ECCBC04B-AC54-4B01-87A6-C2717FDFC720}" destId="{288009D0-4255-48DB-9F4E-23120AB5B1D6}" srcOrd="1" destOrd="0" parTransId="{9EFEB77A-E5B6-4F02-AE1B-C524D96CD876}" sibTransId="{0C4DF244-CF41-4E40-96F7-0B7B521B5BC3}"/>
    <dgm:cxn modelId="{5676EE07-27CE-458F-A30B-84A632DABE3C}" type="presOf" srcId="{288009D0-4255-48DB-9F4E-23120AB5B1D6}" destId="{BA438F88-0080-4E38-85B4-9CFA748C130B}" srcOrd="0" destOrd="0" presId="urn:microsoft.com/office/officeart/2018/2/layout/IconCircleList"/>
    <dgm:cxn modelId="{B6E98810-01A9-49F1-A55B-AFEF676CA13B}" type="presOf" srcId="{0C4DF244-CF41-4E40-96F7-0B7B521B5BC3}" destId="{A1082E21-4AE1-46B0-98A3-E379D8299F22}" srcOrd="0" destOrd="0" presId="urn:microsoft.com/office/officeart/2018/2/layout/IconCircleList"/>
    <dgm:cxn modelId="{97764E64-9119-4A8B-A0FB-76D10893640D}" type="presOf" srcId="{AE084753-F6FA-4E3A-8615-5D9F87145F6C}" destId="{D579638B-F389-449C-933B-6751DE652019}" srcOrd="0" destOrd="0" presId="urn:microsoft.com/office/officeart/2018/2/layout/IconCircleList"/>
    <dgm:cxn modelId="{D4875A73-B7B3-469F-92C1-1568446655DC}" srcId="{ECCBC04B-AC54-4B01-87A6-C2717FDFC720}" destId="{1AD74E03-DF1C-4ECD-B61B-4234968864CF}" srcOrd="3" destOrd="0" parTransId="{17BE7677-130B-450B-AA26-7FCE4DE4D175}" sibTransId="{E3C82EFD-DC8F-435A-AECB-4CFBF69CF018}"/>
    <dgm:cxn modelId="{1CBF037B-1AD1-4969-8FE1-D0B2E4E94530}" type="presOf" srcId="{1AD74E03-DF1C-4ECD-B61B-4234968864CF}" destId="{BDC5E341-0643-40E1-9724-185BBBC96ADE}" srcOrd="0" destOrd="0" presId="urn:microsoft.com/office/officeart/2018/2/layout/IconCircleList"/>
    <dgm:cxn modelId="{1BDE0B81-CC8F-4B4B-9C19-3468B87D2292}" type="presOf" srcId="{ECCBC04B-AC54-4B01-87A6-C2717FDFC720}" destId="{F5A452C6-093B-4FFE-B35D-C62A903F2CD6}" srcOrd="0" destOrd="0" presId="urn:microsoft.com/office/officeart/2018/2/layout/IconCircleList"/>
    <dgm:cxn modelId="{4BE7BA82-96A8-4871-87D6-3D7594DC1370}" type="presOf" srcId="{3CE222BF-7566-4F18-9155-BFCC3D5B2993}" destId="{56BDD636-BEF3-4766-9D2A-85B2733A9B84}" srcOrd="0" destOrd="0" presId="urn:microsoft.com/office/officeart/2018/2/layout/IconCircleList"/>
    <dgm:cxn modelId="{19333CC8-6F6E-4AE1-B51D-7BB9E94A3490}" type="presOf" srcId="{FF5BFB65-F952-4BB1-A580-DE6EAAA1F377}" destId="{E17E85F8-9ED0-40C1-9943-F3791E6249C0}" srcOrd="0" destOrd="0" presId="urn:microsoft.com/office/officeart/2018/2/layout/IconCircleList"/>
    <dgm:cxn modelId="{E71BA1E2-D802-45FD-96C9-07E20FF7C226}" srcId="{ECCBC04B-AC54-4B01-87A6-C2717FDFC720}" destId="{FF5BFB65-F952-4BB1-A580-DE6EAAA1F377}" srcOrd="0" destOrd="0" parTransId="{EE1C5A43-2BE9-4F19-A6BF-E57CAFC7F75C}" sibTransId="{AE084753-F6FA-4E3A-8615-5D9F87145F6C}"/>
    <dgm:cxn modelId="{81E607EF-2411-4873-BE9A-2DB7C79F3B57}" type="presOf" srcId="{EE6A6D63-EF99-4E22-B229-0004F514276C}" destId="{4319E1BB-D138-4335-B136-0F4302EE8E44}" srcOrd="0" destOrd="0" presId="urn:microsoft.com/office/officeart/2018/2/layout/IconCircleList"/>
    <dgm:cxn modelId="{CD8D86F2-520D-4D00-904E-9AA974D26EEB}" srcId="{ECCBC04B-AC54-4B01-87A6-C2717FDFC720}" destId="{EE6A6D63-EF99-4E22-B229-0004F514276C}" srcOrd="2" destOrd="0" parTransId="{1AFF2D37-BF5B-4F07-AFC2-BBB60F1058C9}" sibTransId="{3CE222BF-7566-4F18-9155-BFCC3D5B2993}"/>
    <dgm:cxn modelId="{8F32CB9D-F00A-4A37-A126-DADF65DBE626}" type="presParOf" srcId="{F5A452C6-093B-4FFE-B35D-C62A903F2CD6}" destId="{C3638903-9021-44E4-A1DF-EE550B65F883}" srcOrd="0" destOrd="0" presId="urn:microsoft.com/office/officeart/2018/2/layout/IconCircleList"/>
    <dgm:cxn modelId="{126FF842-BC8F-4A20-B77F-B18D96BD59DC}" type="presParOf" srcId="{C3638903-9021-44E4-A1DF-EE550B65F883}" destId="{8E960E15-1A0E-4EED-8115-43A2506F05CE}" srcOrd="0" destOrd="0" presId="urn:microsoft.com/office/officeart/2018/2/layout/IconCircleList"/>
    <dgm:cxn modelId="{ACD662C9-1E4C-4CEC-850F-9DEA5FAD7DB8}" type="presParOf" srcId="{8E960E15-1A0E-4EED-8115-43A2506F05CE}" destId="{94653738-8620-408D-A852-1CBE43581FD7}" srcOrd="0" destOrd="0" presId="urn:microsoft.com/office/officeart/2018/2/layout/IconCircleList"/>
    <dgm:cxn modelId="{44E46B45-3EB6-4916-AA2D-4BAC0918261A}" type="presParOf" srcId="{8E960E15-1A0E-4EED-8115-43A2506F05CE}" destId="{0453A733-79FA-4BDB-8EDD-5FD393D43898}" srcOrd="1" destOrd="0" presId="urn:microsoft.com/office/officeart/2018/2/layout/IconCircleList"/>
    <dgm:cxn modelId="{DDA5FD97-F00B-4457-957F-124013D0EBAC}" type="presParOf" srcId="{8E960E15-1A0E-4EED-8115-43A2506F05CE}" destId="{5A338A8D-F500-4F3F-9951-C7D489613753}" srcOrd="2" destOrd="0" presId="urn:microsoft.com/office/officeart/2018/2/layout/IconCircleList"/>
    <dgm:cxn modelId="{403672CE-2BEE-4915-9F8B-BAA29A1EED8B}" type="presParOf" srcId="{8E960E15-1A0E-4EED-8115-43A2506F05CE}" destId="{E17E85F8-9ED0-40C1-9943-F3791E6249C0}" srcOrd="3" destOrd="0" presId="urn:microsoft.com/office/officeart/2018/2/layout/IconCircleList"/>
    <dgm:cxn modelId="{9629E812-418C-429D-B653-6F1D187DB043}" type="presParOf" srcId="{C3638903-9021-44E4-A1DF-EE550B65F883}" destId="{D579638B-F389-449C-933B-6751DE652019}" srcOrd="1" destOrd="0" presId="urn:microsoft.com/office/officeart/2018/2/layout/IconCircleList"/>
    <dgm:cxn modelId="{C154AC9C-D75D-49EC-BBDD-CE9D30D538E2}" type="presParOf" srcId="{C3638903-9021-44E4-A1DF-EE550B65F883}" destId="{3408EE26-9A87-4DF6-BEE7-3CEBBA1BC2A0}" srcOrd="2" destOrd="0" presId="urn:microsoft.com/office/officeart/2018/2/layout/IconCircleList"/>
    <dgm:cxn modelId="{0457C349-2BFC-482C-AB78-2179F7B77C87}" type="presParOf" srcId="{3408EE26-9A87-4DF6-BEE7-3CEBBA1BC2A0}" destId="{16B8A881-79F5-49B0-BA9A-112D7A764A02}" srcOrd="0" destOrd="0" presId="urn:microsoft.com/office/officeart/2018/2/layout/IconCircleList"/>
    <dgm:cxn modelId="{8352AF6A-680A-486E-A73E-D233BEB43946}" type="presParOf" srcId="{3408EE26-9A87-4DF6-BEE7-3CEBBA1BC2A0}" destId="{027CEA5C-D409-435B-8500-D6BD9F101917}" srcOrd="1" destOrd="0" presId="urn:microsoft.com/office/officeart/2018/2/layout/IconCircleList"/>
    <dgm:cxn modelId="{4649B4C9-57EB-47CC-97EF-C44D35A96200}" type="presParOf" srcId="{3408EE26-9A87-4DF6-BEE7-3CEBBA1BC2A0}" destId="{289F68B0-AD37-48BD-8F4C-46D381192D39}" srcOrd="2" destOrd="0" presId="urn:microsoft.com/office/officeart/2018/2/layout/IconCircleList"/>
    <dgm:cxn modelId="{DE539105-FAB9-45F0-AB8E-BDD6BAB4D575}" type="presParOf" srcId="{3408EE26-9A87-4DF6-BEE7-3CEBBA1BC2A0}" destId="{BA438F88-0080-4E38-85B4-9CFA748C130B}" srcOrd="3" destOrd="0" presId="urn:microsoft.com/office/officeart/2018/2/layout/IconCircleList"/>
    <dgm:cxn modelId="{DAEA7151-C26C-42B5-9131-D526A07E6029}" type="presParOf" srcId="{C3638903-9021-44E4-A1DF-EE550B65F883}" destId="{A1082E21-4AE1-46B0-98A3-E379D8299F22}" srcOrd="3" destOrd="0" presId="urn:microsoft.com/office/officeart/2018/2/layout/IconCircleList"/>
    <dgm:cxn modelId="{2070117D-55D6-4899-9276-C4EFF67ECFB0}" type="presParOf" srcId="{C3638903-9021-44E4-A1DF-EE550B65F883}" destId="{52E9F4A3-2E9D-4D01-90E0-258AF2915364}" srcOrd="4" destOrd="0" presId="urn:microsoft.com/office/officeart/2018/2/layout/IconCircleList"/>
    <dgm:cxn modelId="{69D0D58B-5B57-417C-A042-49CE7CF922AF}" type="presParOf" srcId="{52E9F4A3-2E9D-4D01-90E0-258AF2915364}" destId="{910D14D0-A1D5-415C-A501-E05CA10849F8}" srcOrd="0" destOrd="0" presId="urn:microsoft.com/office/officeart/2018/2/layout/IconCircleList"/>
    <dgm:cxn modelId="{18E1B786-0FA9-4B5C-9BB2-72B2A3E1FDE2}" type="presParOf" srcId="{52E9F4A3-2E9D-4D01-90E0-258AF2915364}" destId="{A4BE1FA2-66C2-44FF-8AB3-9352A5A8BCD0}" srcOrd="1" destOrd="0" presId="urn:microsoft.com/office/officeart/2018/2/layout/IconCircleList"/>
    <dgm:cxn modelId="{EFF03445-B8A5-4087-82CC-D7403DC07A6A}" type="presParOf" srcId="{52E9F4A3-2E9D-4D01-90E0-258AF2915364}" destId="{6857E869-84EC-4B5A-9F0F-EA1164B3196B}" srcOrd="2" destOrd="0" presId="urn:microsoft.com/office/officeart/2018/2/layout/IconCircleList"/>
    <dgm:cxn modelId="{70DE8E6F-E3CF-4093-BC31-2C8BDF12200D}" type="presParOf" srcId="{52E9F4A3-2E9D-4D01-90E0-258AF2915364}" destId="{4319E1BB-D138-4335-B136-0F4302EE8E44}" srcOrd="3" destOrd="0" presId="urn:microsoft.com/office/officeart/2018/2/layout/IconCircleList"/>
    <dgm:cxn modelId="{5D18A728-A509-4B04-A1E1-9F3620A19697}" type="presParOf" srcId="{C3638903-9021-44E4-A1DF-EE550B65F883}" destId="{56BDD636-BEF3-4766-9D2A-85B2733A9B84}" srcOrd="5" destOrd="0" presId="urn:microsoft.com/office/officeart/2018/2/layout/IconCircleList"/>
    <dgm:cxn modelId="{B3E549BF-39FB-4910-9104-F4AE2D1FE478}" type="presParOf" srcId="{C3638903-9021-44E4-A1DF-EE550B65F883}" destId="{9B0756CD-B526-4A23-BF2F-ADCD4A943583}" srcOrd="6" destOrd="0" presId="urn:microsoft.com/office/officeart/2018/2/layout/IconCircleList"/>
    <dgm:cxn modelId="{6504EE06-76F2-4249-A3AF-813EB58E84C3}" type="presParOf" srcId="{9B0756CD-B526-4A23-BF2F-ADCD4A943583}" destId="{7D8118E3-3978-4C34-B587-A541FE9E6278}" srcOrd="0" destOrd="0" presId="urn:microsoft.com/office/officeart/2018/2/layout/IconCircleList"/>
    <dgm:cxn modelId="{7817F6C8-B192-4507-8006-2E612B3B79DC}" type="presParOf" srcId="{9B0756CD-B526-4A23-BF2F-ADCD4A943583}" destId="{A0257C88-D82B-4F0D-97C8-EBF1F6DA238A}" srcOrd="1" destOrd="0" presId="urn:microsoft.com/office/officeart/2018/2/layout/IconCircleList"/>
    <dgm:cxn modelId="{C81F61BB-9251-4D30-9E2D-AE2164D685C1}" type="presParOf" srcId="{9B0756CD-B526-4A23-BF2F-ADCD4A943583}" destId="{52AFAAE7-D86D-487E-9BC7-9B8DCE197ABA}" srcOrd="2" destOrd="0" presId="urn:microsoft.com/office/officeart/2018/2/layout/IconCircleList"/>
    <dgm:cxn modelId="{27E445D3-D532-42F4-BAC9-94D85B480477}" type="presParOf" srcId="{9B0756CD-B526-4A23-BF2F-ADCD4A943583}" destId="{BDC5E341-0643-40E1-9724-185BBBC96AD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6B4A-5283-41B2-BC16-D11C4678B881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72A79-15C0-4BC1-8863-62481B1F92E1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7DCCC-284E-4468-BEEE-8C3B7FC2671A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In Python, functions are defined using the `def` keyword, followed by the function name, parameters (if any), and a colon.</a:t>
          </a:r>
        </a:p>
      </dsp:txBody>
      <dsp:txXfrm>
        <a:off x="93445" y="3018902"/>
        <a:ext cx="3206250" cy="720000"/>
      </dsp:txXfrm>
    </dsp:sp>
    <dsp:sp modelId="{C2F8DFC1-8B36-4BB4-BE87-6BC3C39C4F5B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962A0-4C85-4CD7-9FD1-A0644520A14C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D545B-71D5-4DB1-88EB-F46F210083C3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The function body is indented and contains the operations to be performed.</a:t>
          </a:r>
        </a:p>
      </dsp:txBody>
      <dsp:txXfrm>
        <a:off x="3860789" y="3018902"/>
        <a:ext cx="3206250" cy="720000"/>
      </dsp:txXfrm>
    </dsp:sp>
    <dsp:sp modelId="{21E92CBC-1801-42BB-A595-A8162421C387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98421-171C-4CCF-A725-F704F71DCDD9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BAC9A-806D-4CC1-884C-2A3630344C69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Functions can return values using the `return` statement.</a:t>
          </a:r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EB1DA-C396-41EF-9456-569D2FD5690F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A326A-28AE-4F6B-BFE5-F01475FDD015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4E6E2-CFFF-4939-B747-EFE0EACE19F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Code Reusability: Functions allow you to write code once and reuse it multiple times, reducing redundancy.</a:t>
          </a:r>
        </a:p>
      </dsp:txBody>
      <dsp:txXfrm>
        <a:off x="1435590" y="531"/>
        <a:ext cx="9080009" cy="1242935"/>
      </dsp:txXfrm>
    </dsp:sp>
    <dsp:sp modelId="{BEBCCCF4-DF76-4932-BB98-B51C85FB44C9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A1F31-09F4-4C15-9442-A10F1E9F93F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BFD68-F7D5-47B8-A2BC-473C90B06A9E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Modularity: Functions break down complex tasks into smaller, more manageable parts, making your code easier to understand and maintain.</a:t>
          </a:r>
        </a:p>
      </dsp:txBody>
      <dsp:txXfrm>
        <a:off x="1435590" y="1554201"/>
        <a:ext cx="9080009" cy="1242935"/>
      </dsp:txXfrm>
    </dsp:sp>
    <dsp:sp modelId="{1EE8B744-04D2-4FFE-82CF-CED6D57E8F8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5CA1F-7BF8-4F95-B61E-CB3FA1E189B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F6C6B-6AF1-4036-AF0F-08CEDD4CA1D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Easy Debugging: When an issue arises, you can isolate and debug a specific function, making it easier to find and fix problems.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507A7-FE2E-4140-8A98-2C297B481433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9D8C6-5AC9-4BC3-A005-F5BBDCBD631A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Python has two main types of functions:</a:t>
          </a:r>
        </a:p>
      </dsp:txBody>
      <dsp:txXfrm>
        <a:off x="417971" y="2644140"/>
        <a:ext cx="2889450" cy="720000"/>
      </dsp:txXfrm>
    </dsp:sp>
    <dsp:sp modelId="{ACAAC465-B173-4DC4-835E-5D4370432305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131F-8097-462C-9152-8FC105FDFB31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Built-in Functions: These are functions provided by Python, such as print(), len(), and range().</a:t>
          </a:r>
        </a:p>
      </dsp:txBody>
      <dsp:txXfrm>
        <a:off x="3813075" y="2644140"/>
        <a:ext cx="2889450" cy="720000"/>
      </dsp:txXfrm>
    </dsp:sp>
    <dsp:sp modelId="{354D06D6-B211-419B-AA23-151CD22F142E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3AEAA-1843-4445-B72B-9A760168BEEC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User-defined Functions: These are functions created by programmers to address specific requirements in their code.</a:t>
          </a:r>
        </a:p>
      </dsp:txBody>
      <dsp:txXfrm>
        <a:off x="7208178" y="2644140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9ED63-93BC-4D6A-A518-B259D1690240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509B9-CBBD-41DF-A550-35057D599F59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8EE6C-DDA8-4B3C-B0BF-E2776AAE3091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Parameters are variables that a function receives as input. They enable functions to accept data, process it, and produce output based on that data.</a:t>
          </a:r>
        </a:p>
      </dsp:txBody>
      <dsp:txXfrm>
        <a:off x="1507738" y="707092"/>
        <a:ext cx="9007861" cy="1305401"/>
      </dsp:txXfrm>
    </dsp:sp>
    <dsp:sp modelId="{8613171C-6568-440A-A441-8B45F0D4BE15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E7F5F-5F01-4CA7-932D-57DCB04DD566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0EBFB-364D-4983-B833-7D5CAC35A036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Parameters make functions adaptable to different scenarios by allowing you to pass different values each time you call the function.</a:t>
          </a:r>
        </a:p>
      </dsp:txBody>
      <dsp:txXfrm>
        <a:off x="1507738" y="2338844"/>
        <a:ext cx="9007861" cy="1305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53738-8620-408D-A852-1CBE43581FD7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3A733-79FA-4BDB-8EDD-5FD393D4389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E85F8-9ED0-40C1-9943-F3791E6249C0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Good coding practices enhance the readability and maintainability of your code:</a:t>
          </a:r>
        </a:p>
      </dsp:txBody>
      <dsp:txXfrm>
        <a:off x="1834517" y="469890"/>
        <a:ext cx="3148942" cy="1335915"/>
      </dsp:txXfrm>
    </dsp:sp>
    <dsp:sp modelId="{16B8A881-79F5-49B0-BA9A-112D7A764A02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CEA5C-D409-435B-8500-D6BD9F101917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38F88-0080-4E38-85B4-9CFA748C130B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meaningful and descriptive names for functions and variables.</a:t>
          </a:r>
        </a:p>
      </dsp:txBody>
      <dsp:txXfrm>
        <a:off x="7154322" y="469890"/>
        <a:ext cx="3148942" cy="1335915"/>
      </dsp:txXfrm>
    </dsp:sp>
    <dsp:sp modelId="{910D14D0-A1D5-415C-A501-E05CA10849F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E1FA2-66C2-44FF-8AB3-9352A5A8BCD0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9E1BB-D138-4335-B136-0F4302EE8E44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Keep functions concise and focused on a single task.</a:t>
          </a:r>
        </a:p>
      </dsp:txBody>
      <dsp:txXfrm>
        <a:off x="1834517" y="2545532"/>
        <a:ext cx="3148942" cy="1335915"/>
      </dsp:txXfrm>
    </dsp:sp>
    <dsp:sp modelId="{7D8118E3-3978-4C34-B587-A541FE9E6278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7C88-D82B-4F0D-97C8-EBF1F6DA238A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5E341-0643-40E1-9724-185BBBC96ADE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Document your code using comments and docstrings to explain the purpose and usage of functions.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3D Machine Parts">
            <a:extLst>
              <a:ext uri="{FF2B5EF4-FFF2-40B4-BE49-F238E27FC236}">
                <a16:creationId xmlns:a16="http://schemas.microsoft.com/office/drawing/2014/main" id="{E4BC3FF2-D2E2-1EAA-61B1-DCD9BFCB8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50"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 i="1" dirty="0">
                <a:solidFill>
                  <a:srgbClr val="FFFFFF"/>
                </a:solidFill>
                <a:latin typeface="Calibri"/>
                <a:ea typeface="Calibri"/>
                <a:cs typeface="Calibri Light"/>
              </a:rPr>
              <a:t>FUNCTIONS AND MODULES </a:t>
            </a:r>
            <a:br>
              <a:rPr lang="en-US" sz="4000" b="1" i="1" dirty="0">
                <a:solidFill>
                  <a:srgbClr val="FFFFFF"/>
                </a:solidFill>
                <a:latin typeface="Calibri"/>
                <a:ea typeface="Calibri"/>
                <a:cs typeface="Calibri Light"/>
              </a:rPr>
            </a:br>
            <a:r>
              <a:rPr lang="en-US" sz="4000" b="1" i="1" dirty="0">
                <a:solidFill>
                  <a:srgbClr val="FFFFFF"/>
                </a:solidFill>
                <a:latin typeface="Calibri"/>
                <a:ea typeface="Calibri"/>
                <a:cs typeface="Calibri Light"/>
              </a:rPr>
              <a:t>IN PYTHON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1800">
                <a:solidFill>
                  <a:srgbClr val="FFFFFF"/>
                </a:solidFill>
                <a:cs typeface="Calibri"/>
              </a:rPr>
              <a:t>By: Sanjana</a:t>
            </a:r>
            <a:endParaRPr lang="en-US" sz="180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1331193-B0A6-733E-7124-523A2F83E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7" b="-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B5C94-E388-3603-40FE-023F86BA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Standard Library Modules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7BC2-D12D-4E2D-E9DB-268173640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Python's standard library offers a vast collection of modules for various tasks. These modules cover areas like math, date and time, file handling, and more. You can use them by simply importing the desired module.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3434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1DC1A-FCC0-E6C0-A074-A5D15865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Creating Custom Modules</a:t>
            </a:r>
            <a:endParaRPr lang="en-US" sz="54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92FB56D-7B6E-17CE-E687-D2F34D822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7" r="45858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7DBCE-3006-C47E-3C5F-8056FAC3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Programmers can create their own modules to encapsulate related code. A module is typically a .py file containing Python code.</a:t>
            </a:r>
            <a:endParaRPr lang="en-US" sz="2200">
              <a:ea typeface="Calibri" panose="020F0502020204030204"/>
              <a:cs typeface="Calibri" panose="020F0502020204030204"/>
            </a:endParaRPr>
          </a:p>
          <a:p>
            <a:r>
              <a:rPr lang="en-US" sz="2200">
                <a:ea typeface="+mn-lt"/>
                <a:cs typeface="+mn-lt"/>
              </a:rPr>
              <a:t> Custom modules help keep your codebase organized and promote code reuse within your projects.</a:t>
            </a:r>
            <a:endParaRPr lang="en-US" sz="2200"/>
          </a:p>
          <a:p>
            <a:endParaRPr lang="en-US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40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2B5F-45F3-E02C-33B0-69879CCD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Importing Functions from Modules</a:t>
            </a:r>
            <a:endParaRPr lang="en-US" sz="32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9013-9D9E-FF2D-2D7B-D4A77A38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You can import specific functions or objects from a module using the from keyword. This allows you to use those functions in your code without importing the entire module.</a:t>
            </a:r>
            <a:endParaRPr lang="en-US" sz="2000"/>
          </a:p>
        </p:txBody>
      </p:sp>
      <p:pic>
        <p:nvPicPr>
          <p:cNvPr id="5" name="Picture 4" descr="Close-up of a calculator keypad">
            <a:extLst>
              <a:ext uri="{FF2B5EF4-FFF2-40B4-BE49-F238E27FC236}">
                <a16:creationId xmlns:a16="http://schemas.microsoft.com/office/drawing/2014/main" id="{39FE818A-FBB3-2DA1-DC6D-5F8301055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1" r="21644" b="4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7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EB24-0ED9-92D4-5E09-7DF6D5F5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Best Practices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7F3B50-4D94-2123-60FE-8525115D1E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5951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25C3-039A-9466-43BF-F14E7D7B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Summary</a:t>
            </a:r>
            <a:endParaRPr lang="en-US" sz="3200"/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C4785C30-158C-151E-8126-6FF1297ED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7" r="25911" b="-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CAF194-3C40-80BB-672C-0081B5729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Functions and modules are essential building blocks in Python programming.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 Functions enable code reuse, modularity, and easier debugging.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 Modules help organize code and make it more maintainable.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 By following best practices, you can write clean and efficient Python code.</a:t>
            </a:r>
            <a:endParaRPr lang="en-US" sz="2000"/>
          </a:p>
          <a:p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186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AFF06-BAD0-9629-3360-CF05B1E3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TO FUNCTIONS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F8E77-3711-0051-5C1F-9CDE855A8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Functions are essential in Python and are blocks of code that perform specific tasks. They enable code reusability and make it more organized.</a:t>
            </a:r>
            <a:endParaRPr lang="en-US" sz="2000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39821A8C-DF66-6611-4E6B-D1A60D2E9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4" r="2298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72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8A517-02A4-66C2-4711-97754235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SYNTAX OF FUNCTIONS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F9ED8E-B30E-5904-A70B-F9B46B695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16388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1103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C8F8-72E5-B8A4-5BB2-FB53406F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Advantages of Functions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CFFAB7F-D251-AB1B-EF0B-F3C57A198B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906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C222-3A65-FC42-8D84-73B5DE09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Types of Functions</a:t>
            </a:r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23BC7B8-629D-123D-B22B-D96824D46B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71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EFF9-0AAE-F827-4007-AEA35D5A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Function Parameters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02D3FE3-374B-978C-E3AA-8D7605E440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422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0A01-524A-15A9-BD39-7CD4B554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Return Values</a:t>
            </a:r>
            <a:endParaRPr lang="en-US" sz="32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03627-97BA-6742-4221-CFE9DBE60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Functions can return values using the return statement. The returned value can be used elsewhere in the code for further processing or display.</a:t>
            </a:r>
            <a:endParaRPr lang="en-US" sz="2000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23889D9F-6B83-C536-8210-FE9D29D61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40" r="11188" b="-3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1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pattern of letters and numbers">
            <a:extLst>
              <a:ext uri="{FF2B5EF4-FFF2-40B4-BE49-F238E27FC236}">
                <a16:creationId xmlns:a16="http://schemas.microsoft.com/office/drawing/2014/main" id="{90895FD4-A562-BA94-FA65-0D803DECA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" r="4667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CD511-CB59-BE9A-584E-60912E632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What Are Modules?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37510-B6E8-C4F6-ECFC-ADF67ABF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Modules are collections of Python code that include functions, classes, and variables. They provide a way to organize code into separate files.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5592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3592-7692-D879-400C-EE346549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Importing Modules</a:t>
            </a:r>
          </a:p>
        </p:txBody>
      </p:sp>
      <p:pic>
        <p:nvPicPr>
          <p:cNvPr id="12" name="Picture 11" descr="An electronic circuit board in blue colour">
            <a:extLst>
              <a:ext uri="{FF2B5EF4-FFF2-40B4-BE49-F238E27FC236}">
                <a16:creationId xmlns:a16="http://schemas.microsoft.com/office/drawing/2014/main" id="{C39F3EED-F931-1A96-A078-7236CD4F7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53" b="-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05E00-B3A2-81E8-5F15-DB49D6839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You can access functions and objects from modules using the `import` statement. This allows you to reuse code from modules in your own scripts.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85407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FUNCTIONS AND MODULES  IN PYTHON</vt:lpstr>
      <vt:lpstr>INTRODUCTION TO FUNCTIONS</vt:lpstr>
      <vt:lpstr>SYNTAX OF FUNCTIONS</vt:lpstr>
      <vt:lpstr>Advantages of Functions</vt:lpstr>
      <vt:lpstr>Types of Functions</vt:lpstr>
      <vt:lpstr>Function Parameters</vt:lpstr>
      <vt:lpstr>Return Values</vt:lpstr>
      <vt:lpstr>What Are Modules?</vt:lpstr>
      <vt:lpstr>Importing Modules</vt:lpstr>
      <vt:lpstr>Standard Library Modules</vt:lpstr>
      <vt:lpstr>Creating Custom Modules</vt:lpstr>
      <vt:lpstr>Importing Functions from Modules</vt:lpstr>
      <vt:lpstr>Best Practices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99</cp:revision>
  <dcterms:created xsi:type="dcterms:W3CDTF">2013-07-15T20:26:40Z</dcterms:created>
  <dcterms:modified xsi:type="dcterms:W3CDTF">2023-09-15T16:34:07Z</dcterms:modified>
</cp:coreProperties>
</file>